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1492" r:id="rId3"/>
    <p:sldId id="1841" r:id="rId5"/>
    <p:sldId id="1884" r:id="rId6"/>
    <p:sldId id="1885" r:id="rId7"/>
    <p:sldId id="1878" r:id="rId8"/>
    <p:sldId id="1867" r:id="rId9"/>
    <p:sldId id="1868" r:id="rId10"/>
    <p:sldId id="1869" r:id="rId11"/>
    <p:sldId id="1870" r:id="rId12"/>
    <p:sldId id="1881" r:id="rId13"/>
    <p:sldId id="1886" r:id="rId14"/>
    <p:sldId id="1871" r:id="rId15"/>
    <p:sldId id="1872" r:id="rId16"/>
    <p:sldId id="1873" r:id="rId17"/>
    <p:sldId id="1874" r:id="rId18"/>
    <p:sldId id="1875" r:id="rId19"/>
    <p:sldId id="1882" r:id="rId20"/>
    <p:sldId id="1887" r:id="rId21"/>
    <p:sldId id="1844" r:id="rId22"/>
    <p:sldId id="1863" r:id="rId23"/>
    <p:sldId id="1864" r:id="rId24"/>
    <p:sldId id="1865" r:id="rId25"/>
    <p:sldId id="1866" r:id="rId26"/>
    <p:sldId id="1883" r:id="rId27"/>
    <p:sldId id="1888" r:id="rId28"/>
    <p:sldId id="1876" r:id="rId29"/>
    <p:sldId id="1877" r:id="rId30"/>
    <p:sldId id="1879" r:id="rId31"/>
    <p:sldId id="1880" r:id="rId32"/>
    <p:sldId id="1889" r:id="rId33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99CE"/>
    <a:srgbClr val="FFFFFF"/>
    <a:srgbClr val="58EDFB"/>
    <a:srgbClr val="FF3399"/>
    <a:srgbClr val="FF33CC"/>
    <a:srgbClr val="A1C8F9"/>
    <a:srgbClr val="FDDECB"/>
    <a:srgbClr val="BE867B"/>
    <a:srgbClr val="C29C95"/>
    <a:srgbClr val="C354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30" autoAdjust="0"/>
    <p:restoredTop sz="95317" autoAdjust="0"/>
  </p:normalViewPr>
  <p:slideViewPr>
    <p:cSldViewPr>
      <p:cViewPr varScale="1">
        <p:scale>
          <a:sx n="81" d="100"/>
          <a:sy n="81" d="100"/>
        </p:scale>
        <p:origin x="509" y="62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205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spPr>
            <a:solidFill>
              <a:schemeClr val="accent1"/>
            </a:solidFill>
          </c:spPr>
          <c:dLbls>
            <c:delete val="1"/>
          </c:dLbls>
          <c:val>
            <c:numRef>
              <c:f>Sheet1!$B$2:$B$6</c:f>
              <c:numCache>
                <c:formatCode>General</c:formatCode>
                <c:ptCount val="5"/>
                <c:pt idx="0">
                  <c:v>28</c:v>
                </c:pt>
                <c:pt idx="1">
                  <c:v>30</c:v>
                </c:pt>
                <c:pt idx="2">
                  <c:v>25</c:v>
                </c:pt>
                <c:pt idx="3">
                  <c:v>30</c:v>
                </c:pt>
                <c:pt idx="4">
                  <c:v>32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yyyy/m/d</c:formatCode>
                      <c:ptCount val="5"/>
                      <c:pt idx="0" c:formatCode="yyyy/m/d">
                        <c:v>37261</c:v>
                      </c:pt>
                      <c:pt idx="1" c:formatCode="yyyy/m/d">
                        <c:v>37262</c:v>
                      </c:pt>
                      <c:pt idx="2" c:formatCode="yyyy/m/d">
                        <c:v>37263</c:v>
                      </c:pt>
                      <c:pt idx="3" c:formatCode="yyyy/m/d">
                        <c:v>37264</c:v>
                      </c:pt>
                      <c:pt idx="4" c:formatCode="yyyy/m/d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1"/>
          <c:order val="1"/>
          <c:spPr>
            <a:solidFill>
              <a:schemeClr val="accent2"/>
            </a:solidFill>
          </c:spPr>
          <c:dLbls>
            <c:delete val="1"/>
          </c:dLbls>
          <c:val>
            <c:numRef>
              <c:f>Sheet1!$C$2:$C$6</c:f>
              <c:numCache>
                <c:formatCode>General</c:formatCode>
                <c:ptCount val="5"/>
                <c:pt idx="0">
                  <c:v>22</c:v>
                </c:pt>
                <c:pt idx="1">
                  <c:v>18</c:v>
                </c:pt>
                <c:pt idx="2">
                  <c:v>20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yyyy/m/d</c:formatCode>
                      <c:ptCount val="5"/>
                      <c:pt idx="0" c:formatCode="yyyy/m/d">
                        <c:v>37261</c:v>
                      </c:pt>
                      <c:pt idx="1" c:formatCode="yyyy/m/d">
                        <c:v>37262</c:v>
                      </c:pt>
                      <c:pt idx="2" c:formatCode="yyyy/m/d">
                        <c:v>37263</c:v>
                      </c:pt>
                      <c:pt idx="3" c:formatCode="yyyy/m/d">
                        <c:v>37264</c:v>
                      </c:pt>
                      <c:pt idx="4" c:formatCode="yyyy/m/d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2"/>
          <c:order val="2"/>
          <c:spPr>
            <a:solidFill>
              <a:schemeClr val="accent3"/>
            </a:solidFill>
            <a:ln w="25400">
              <a:noFill/>
            </a:ln>
          </c:spPr>
          <c:dLbls>
            <c:delete val="1"/>
          </c:dLbls>
          <c:val>
            <c:numRef>
              <c:f>Sheet1!$D$2:$D$6</c:f>
              <c:numCache>
                <c:formatCode>General</c:formatCode>
                <c:ptCount val="5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19</c:v>
                </c:pt>
                <c:pt idx="4">
                  <c:v>18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12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yyyy/m/d</c:formatCode>
                      <c:ptCount val="5"/>
                      <c:pt idx="0" c:formatCode="yyyy/m/d">
                        <c:v>37261</c:v>
                      </c:pt>
                      <c:pt idx="1" c:formatCode="yyyy/m/d">
                        <c:v>37262</c:v>
                      </c:pt>
                      <c:pt idx="2" c:formatCode="yyyy/m/d">
                        <c:v>37263</c:v>
                      </c:pt>
                      <c:pt idx="3" c:formatCode="yyyy/m/d">
                        <c:v>37264</c:v>
                      </c:pt>
                      <c:pt idx="4" c:formatCode="yyyy/m/d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3"/>
          <c:order val="3"/>
          <c:spPr>
            <a:solidFill>
              <a:schemeClr val="accent4"/>
            </a:solidFill>
            <a:ln w="25400">
              <a:noFill/>
            </a:ln>
          </c:spPr>
          <c:dLbls>
            <c:delete val="1"/>
          </c:dLbls>
          <c:val>
            <c:numRef>
              <c:f>Sheet1!$E$2:$E$6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12</c:v>
                </c:pt>
                <c:pt idx="3">
                  <c:v>9</c:v>
                </c:pt>
                <c:pt idx="4">
                  <c:v>11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Series 23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yyyy/m/d</c:formatCode>
                      <c:ptCount val="5"/>
                      <c:pt idx="0" c:formatCode="yyyy/m/d">
                        <c:v>37261</c:v>
                      </c:pt>
                      <c:pt idx="1" c:formatCode="yyyy/m/d">
                        <c:v>37262</c:v>
                      </c:pt>
                      <c:pt idx="2" c:formatCode="yyyy/m/d">
                        <c:v>37263</c:v>
                      </c:pt>
                      <c:pt idx="3" c:formatCode="yyyy/m/d">
                        <c:v>37264</c:v>
                      </c:pt>
                      <c:pt idx="4" c:formatCode="yyyy/m/d">
                        <c:v>37265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0841936"/>
        <c:axId val="300842480"/>
      </c:areaChart>
      <c:catAx>
        <c:axId val="30084193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defRPr>
            </a:pPr>
          </a:p>
        </c:txPr>
        <c:crossAx val="300842480"/>
        <c:crosses val="autoZero"/>
        <c:auto val="1"/>
        <c:lblAlgn val="ctr"/>
        <c:lblOffset val="100"/>
        <c:noMultiLvlLbl val="1"/>
      </c:catAx>
      <c:valAx>
        <c:axId val="3008424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defRPr>
            </a:pPr>
          </a:p>
        </c:txPr>
        <c:crossAx val="300841936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lang="zh-CN" sz="1800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4350"/>
            <a:ext cx="4570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4350"/>
            <a:ext cx="4570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4350"/>
            <a:ext cx="4570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CC93303C-3497-4F76-9803-500ECC048CCA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7CD8-0880-4657-846F-DC4F2CBC49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36E3-D6A6-442B-ADA0-DDC4ECA28A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7345" y="3798825"/>
            <a:ext cx="9644062" cy="17462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770"/>
            </a:lvl1pPr>
            <a:lvl2pPr marL="527685" indent="0" algn="ctr">
              <a:buNone/>
              <a:defRPr sz="2305"/>
            </a:lvl2pPr>
            <a:lvl3pPr marL="1054735" indent="0" algn="ctr">
              <a:buNone/>
              <a:defRPr sz="2080"/>
            </a:lvl3pPr>
            <a:lvl4pPr marL="1582420" indent="0" algn="ctr">
              <a:buNone/>
              <a:defRPr sz="1845"/>
            </a:lvl4pPr>
            <a:lvl5pPr marL="2109470" indent="0" algn="ctr">
              <a:buNone/>
              <a:defRPr sz="1845"/>
            </a:lvl5pPr>
            <a:lvl6pPr marL="2637155" indent="0" algn="ctr">
              <a:buNone/>
              <a:defRPr sz="1845"/>
            </a:lvl6pPr>
            <a:lvl7pPr marL="3164205" indent="0" algn="ctr">
              <a:buNone/>
              <a:defRPr sz="1845"/>
            </a:lvl7pPr>
            <a:lvl8pPr marL="3691890" indent="0" algn="ctr">
              <a:buNone/>
              <a:defRPr sz="1845"/>
            </a:lvl8pPr>
            <a:lvl9pPr marL="4219575" indent="0" algn="ctr">
              <a:buNone/>
              <a:defRPr sz="1845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4041" y="6703624"/>
            <a:ext cx="2893219" cy="385072"/>
          </a:xfrm>
          <a:prstGeom prst="rect">
            <a:avLst/>
          </a:prstGeom>
        </p:spPr>
        <p:txBody>
          <a:bodyPr/>
          <a:lstStyle/>
          <a:p>
            <a:fld id="{EB5C08A1-7713-47CE-97B4-863D833656A0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59466" y="6703624"/>
            <a:ext cx="4339828" cy="38507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2328" y="6703624"/>
            <a:ext cx="522389" cy="385072"/>
          </a:xfrm>
          <a:prstGeom prst="rect">
            <a:avLst/>
          </a:prstGeom>
        </p:spPr>
        <p:txBody>
          <a:bodyPr/>
          <a:lstStyle/>
          <a:p>
            <a:fld id="{BD3C9449-514E-4F2F-BDF6-E5528CC1E8B5}" type="slidenum">
              <a:rPr lang="id-ID" smtClean="0"/>
            </a:fld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B7CD8-0880-4657-846F-DC4F2CBC49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636E3-D6A6-442B-ADA0-DDC4ECA28A3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3" Type="http://schemas.openxmlformats.org/officeDocument/2006/relationships/notesSlide" Target="../notesSlides/notesSlide10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3" Type="http://schemas.openxmlformats.org/officeDocument/2006/relationships/notesSlide" Target="../notesSlides/notesSlide17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3" Type="http://schemas.openxmlformats.org/officeDocument/2006/relationships/notesSlide" Target="../notesSlides/notesSlide24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3" b="14223"/>
          <a:stretch>
            <a:fillRect/>
          </a:stretch>
        </p:blipFill>
        <p:spPr>
          <a:xfrm>
            <a:off x="352" y="1672109"/>
            <a:ext cx="12858045" cy="51752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688607" y="2577484"/>
            <a:ext cx="6381750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cap="all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年终工作总结新年计划</a:t>
            </a:r>
            <a:r>
              <a:rPr lang="en-US" altLang="zh-CN" sz="4000" b="1" cap="all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PPT</a:t>
            </a:r>
            <a:endParaRPr lang="zh-CN" altLang="en-US" sz="4000" b="1" cap="all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4688607" y="3826356"/>
            <a:ext cx="4991570" cy="322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汇报人：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尚景</a:t>
            </a:r>
            <a:endParaRPr lang="zh-CN" alt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88607" y="3242609"/>
            <a:ext cx="5512095" cy="49244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ANNUAL WORK SUMMARY PLAN PPT IN THE NEW YEAR</a:t>
            </a:r>
            <a:endParaRPr lang="en-US" altLang="zh-CN" sz="1600" dirty="0" smtClean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报告会议 工作总结 工作计划 年终总结 </a:t>
            </a:r>
            <a:endParaRPr lang="zh-CN" altLang="en-US" sz="16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Chairlift - Bruis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4575" y="-839621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6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/>
      <p:bldP spid="12" grpId="2"/>
      <p:bldP spid="13" grpId="0" bldLvl="0" animBg="1"/>
      <p:bldP spid="14" grpId="0"/>
      <p:bldP spid="1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3" b="14223"/>
          <a:stretch>
            <a:fillRect/>
          </a:stretch>
        </p:blipFill>
        <p:spPr>
          <a:xfrm>
            <a:off x="352" y="1888133"/>
            <a:ext cx="12858045" cy="5175248"/>
          </a:xfrm>
          <a:prstGeom prst="rect">
            <a:avLst/>
          </a:prstGeom>
        </p:spPr>
      </p:pic>
      <p:sp>
        <p:nvSpPr>
          <p:cNvPr id="28" name="椭圆 27"/>
          <p:cNvSpPr/>
          <p:nvPr/>
        </p:nvSpPr>
        <p:spPr>
          <a:xfrm>
            <a:off x="1124111" y="1447800"/>
            <a:ext cx="2698162" cy="2698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55600" dist="1905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MH_Others_1"/>
          <p:cNvSpPr txBox="1"/>
          <p:nvPr>
            <p:custDataLst>
              <p:tags r:id="rId2"/>
            </p:custDataLst>
          </p:nvPr>
        </p:nvSpPr>
        <p:spPr>
          <a:xfrm>
            <a:off x="1881169" y="1697633"/>
            <a:ext cx="1513499" cy="21729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6600" b="1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章节</a:t>
            </a:r>
            <a:endParaRPr lang="zh-CN" altLang="en-US" sz="66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Others_2"/>
          <p:cNvSpPr txBox="1"/>
          <p:nvPr>
            <p:custDataLst>
              <p:tags r:id="rId3"/>
            </p:custDataLst>
          </p:nvPr>
        </p:nvSpPr>
        <p:spPr>
          <a:xfrm rot="5400000">
            <a:off x="890219" y="2553298"/>
            <a:ext cx="227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CHAPTER</a:t>
            </a:r>
            <a:endParaRPr lang="zh-CN" altLang="en-US" sz="2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Entry_1"/>
          <p:cNvSpPr txBox="1"/>
          <p:nvPr>
            <p:custDataLst>
              <p:tags r:id="rId4"/>
            </p:custDataLst>
          </p:nvPr>
        </p:nvSpPr>
        <p:spPr>
          <a:xfrm>
            <a:off x="6151631" y="1922062"/>
            <a:ext cx="3297176" cy="380297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  <a:noFill/>
          <a:ln w="317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11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211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Number_1"/>
          <p:cNvSpPr/>
          <p:nvPr>
            <p:custDataLst>
              <p:tags r:id="rId5"/>
            </p:custDataLst>
          </p:nvPr>
        </p:nvSpPr>
        <p:spPr bwMode="auto">
          <a:xfrm>
            <a:off x="5421263" y="1895194"/>
            <a:ext cx="434035" cy="434033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53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53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2" name="MH_Entry_2"/>
          <p:cNvSpPr txBox="1"/>
          <p:nvPr>
            <p:custDataLst>
              <p:tags r:id="rId6"/>
            </p:custDataLst>
          </p:nvPr>
        </p:nvSpPr>
        <p:spPr>
          <a:xfrm>
            <a:off x="6151630" y="2540784"/>
            <a:ext cx="4583487" cy="640175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  <a:noFill/>
          <a:ln w="3175"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MH_Number_2"/>
          <p:cNvSpPr/>
          <p:nvPr>
            <p:custDataLst>
              <p:tags r:id="rId7"/>
            </p:custDataLst>
          </p:nvPr>
        </p:nvSpPr>
        <p:spPr bwMode="auto">
          <a:xfrm>
            <a:off x="5421263" y="2643855"/>
            <a:ext cx="434035" cy="434033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53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53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4" name="MH_Entry_3"/>
          <p:cNvSpPr txBox="1"/>
          <p:nvPr>
            <p:custDataLst>
              <p:tags r:id="rId8"/>
            </p:custDataLst>
          </p:nvPr>
        </p:nvSpPr>
        <p:spPr>
          <a:xfrm>
            <a:off x="6151631" y="3419384"/>
            <a:ext cx="3297176" cy="380297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  <a:noFill/>
          <a:ln w="3175"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11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211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MH_Number_3"/>
          <p:cNvSpPr/>
          <p:nvPr>
            <p:custDataLst>
              <p:tags r:id="rId9"/>
            </p:custDataLst>
          </p:nvPr>
        </p:nvSpPr>
        <p:spPr bwMode="auto">
          <a:xfrm>
            <a:off x="5421263" y="3392516"/>
            <a:ext cx="434035" cy="434033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53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53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6" name="MH_Entry_4"/>
          <p:cNvSpPr txBox="1"/>
          <p:nvPr>
            <p:custDataLst>
              <p:tags r:id="rId10"/>
            </p:custDataLst>
          </p:nvPr>
        </p:nvSpPr>
        <p:spPr>
          <a:xfrm>
            <a:off x="6151631" y="4168046"/>
            <a:ext cx="3297176" cy="380297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  <a:noFill/>
          <a:ln w="3175"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11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211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MH_Number_4"/>
          <p:cNvSpPr/>
          <p:nvPr>
            <p:custDataLst>
              <p:tags r:id="rId11"/>
            </p:custDataLst>
          </p:nvPr>
        </p:nvSpPr>
        <p:spPr bwMode="auto">
          <a:xfrm>
            <a:off x="5421263" y="4141178"/>
            <a:ext cx="434035" cy="434033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53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53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6" grpId="0"/>
      <p:bldP spid="17" grpId="0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"/>
          <p:cNvGrpSpPr/>
          <p:nvPr/>
        </p:nvGrpSpPr>
        <p:grpSpPr bwMode="auto">
          <a:xfrm>
            <a:off x="1529479" y="852739"/>
            <a:ext cx="4119693" cy="2045172"/>
            <a:chOff x="2875615" y="364103"/>
            <a:chExt cx="2929118" cy="1454633"/>
          </a:xfrm>
        </p:grpSpPr>
        <p:sp>
          <p:nvSpPr>
            <p:cNvPr id="19466" name="文本框 66"/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814868" cy="44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替换文字内容，点击添加相关标题文字，修改文字内容，也可以直接复制你的内容到此。请替换文字内容，点击添加相关标题文字，修改文字内容，也可以直接复制你的内容到此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67" name="文本框 13"/>
            <p:cNvSpPr txBox="1">
              <a:spLocks noChangeArrowheads="1"/>
            </p:cNvSpPr>
            <p:nvPr/>
          </p:nvSpPr>
          <p:spPr bwMode="auto">
            <a:xfrm>
              <a:off x="4332935" y="364103"/>
              <a:ext cx="1444280" cy="297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66"/>
            <p:cNvSpPr txBox="1">
              <a:spLocks noChangeArrowheads="1"/>
            </p:cNvSpPr>
            <p:nvPr/>
          </p:nvSpPr>
          <p:spPr bwMode="auto">
            <a:xfrm>
              <a:off x="2875615" y="880115"/>
              <a:ext cx="2901600" cy="28120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1970" dirty="0">
                  <a:solidFill>
                    <a:schemeClr val="bg1">
                      <a:lumMod val="65000"/>
                    </a:schemeClr>
                  </a:solidFill>
                  <a:latin typeface="Helvetica" panose="020B0604020202020204" pitchFamily="34" charset="0"/>
                </a:rPr>
                <a:t>PLEASE ADD YOUR TITLE HERE</a:t>
              </a:r>
              <a:endParaRPr lang="zh-CN" altLang="en-US" sz="1970" dirty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5356367" y="1286573"/>
              <a:ext cx="287279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sp>
        <p:nvSpPr>
          <p:cNvPr id="41" name="任意多边形 40"/>
          <p:cNvSpPr/>
          <p:nvPr/>
        </p:nvSpPr>
        <p:spPr>
          <a:xfrm>
            <a:off x="6576708" y="1"/>
            <a:ext cx="6281690" cy="3576144"/>
          </a:xfrm>
          <a:custGeom>
            <a:avLst/>
            <a:gdLst>
              <a:gd name="connsiteX0" fmla="*/ 0 w 4467225"/>
              <a:gd name="connsiteY0" fmla="*/ 0 h 2543175"/>
              <a:gd name="connsiteX1" fmla="*/ 4467225 w 4467225"/>
              <a:gd name="connsiteY1" fmla="*/ 0 h 2543175"/>
              <a:gd name="connsiteX2" fmla="*/ 4467225 w 4467225"/>
              <a:gd name="connsiteY2" fmla="*/ 2543175 h 2543175"/>
              <a:gd name="connsiteX3" fmla="*/ 0 w 4467225"/>
              <a:gd name="connsiteY3" fmla="*/ 2543175 h 2543175"/>
              <a:gd name="connsiteX4" fmla="*/ 0 w 4467225"/>
              <a:gd name="connsiteY4" fmla="*/ 1386931 h 2543175"/>
              <a:gd name="connsiteX5" fmla="*/ 198867 w 4467225"/>
              <a:gd name="connsiteY5" fmla="*/ 1271588 h 2543175"/>
              <a:gd name="connsiteX6" fmla="*/ 0 w 4467225"/>
              <a:gd name="connsiteY6" fmla="*/ 1156245 h 2543175"/>
              <a:gd name="connsiteX7" fmla="*/ 0 w 4467225"/>
              <a:gd name="connsiteY7" fmla="*/ 0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67225" h="2543175">
                <a:moveTo>
                  <a:pt x="0" y="0"/>
                </a:moveTo>
                <a:lnTo>
                  <a:pt x="4467225" y="0"/>
                </a:lnTo>
                <a:lnTo>
                  <a:pt x="4467225" y="2543175"/>
                </a:lnTo>
                <a:lnTo>
                  <a:pt x="0" y="2543175"/>
                </a:lnTo>
                <a:lnTo>
                  <a:pt x="0" y="1386931"/>
                </a:lnTo>
                <a:lnTo>
                  <a:pt x="198867" y="1271588"/>
                </a:lnTo>
                <a:lnTo>
                  <a:pt x="0" y="115624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0" y="3576145"/>
            <a:ext cx="6576708" cy="3656505"/>
          </a:xfrm>
          <a:custGeom>
            <a:avLst/>
            <a:gdLst>
              <a:gd name="connsiteX0" fmla="*/ 2590802 w 2590802"/>
              <a:gd name="connsiteY0" fmla="*/ 0 h 4676776"/>
              <a:gd name="connsiteX1" fmla="*/ 2590802 w 2590802"/>
              <a:gd name="connsiteY1" fmla="*/ 4676776 h 4676776"/>
              <a:gd name="connsiteX2" fmla="*/ 1401458 w 2590802"/>
              <a:gd name="connsiteY2" fmla="*/ 4676776 h 4676776"/>
              <a:gd name="connsiteX3" fmla="*/ 1295401 w 2590802"/>
              <a:gd name="connsiteY3" fmla="*/ 4493919 h 4676776"/>
              <a:gd name="connsiteX4" fmla="*/ 1189344 w 2590802"/>
              <a:gd name="connsiteY4" fmla="*/ 4676776 h 4676776"/>
              <a:gd name="connsiteX5" fmla="*/ 0 w 2590802"/>
              <a:gd name="connsiteY5" fmla="*/ 4676776 h 4676776"/>
              <a:gd name="connsiteX6" fmla="*/ 1 w 2590802"/>
              <a:gd name="connsiteY6" fmla="*/ 0 h 4676776"/>
              <a:gd name="connsiteX7" fmla="*/ 2590802 w 2590802"/>
              <a:gd name="connsiteY7" fmla="*/ 0 h 467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2" h="4676776">
                <a:moveTo>
                  <a:pt x="2590802" y="0"/>
                </a:moveTo>
                <a:lnTo>
                  <a:pt x="2590802" y="4676776"/>
                </a:lnTo>
                <a:lnTo>
                  <a:pt x="1401458" y="4676776"/>
                </a:lnTo>
                <a:lnTo>
                  <a:pt x="1295401" y="4493919"/>
                </a:lnTo>
                <a:lnTo>
                  <a:pt x="1189344" y="4676776"/>
                </a:lnTo>
                <a:lnTo>
                  <a:pt x="0" y="4676776"/>
                </a:lnTo>
                <a:lnTo>
                  <a:pt x="1" y="0"/>
                </a:lnTo>
                <a:lnTo>
                  <a:pt x="2590802" y="0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grpSp>
        <p:nvGrpSpPr>
          <p:cNvPr id="3" name="组合 1"/>
          <p:cNvGrpSpPr/>
          <p:nvPr/>
        </p:nvGrpSpPr>
        <p:grpSpPr bwMode="auto">
          <a:xfrm>
            <a:off x="5690485" y="4018139"/>
            <a:ext cx="6792886" cy="2759122"/>
            <a:chOff x="4046335" y="2857499"/>
            <a:chExt cx="4830965" cy="1962150"/>
          </a:xfrm>
        </p:grpSpPr>
        <p:grpSp>
          <p:nvGrpSpPr>
            <p:cNvPr id="19462" name="组合 6"/>
            <p:cNvGrpSpPr/>
            <p:nvPr/>
          </p:nvGrpSpPr>
          <p:grpSpPr bwMode="auto">
            <a:xfrm>
              <a:off x="5125880" y="3275012"/>
              <a:ext cx="3303726" cy="883396"/>
              <a:chOff x="5125880" y="3227387"/>
              <a:chExt cx="3303726" cy="883396"/>
            </a:xfrm>
          </p:grpSpPr>
          <p:sp>
            <p:nvSpPr>
              <p:cNvPr id="46" name="文本框 66"/>
              <p:cNvSpPr txBox="1">
                <a:spLocks noChangeArrowheads="1"/>
              </p:cNvSpPr>
              <p:nvPr/>
            </p:nvSpPr>
            <p:spPr bwMode="auto">
              <a:xfrm>
                <a:off x="5175094" y="3619499"/>
                <a:ext cx="3254512" cy="4912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  </a:r>
                <a:endPara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" name="文本框 66"/>
              <p:cNvSpPr txBox="1">
                <a:spLocks noChangeArrowheads="1"/>
              </p:cNvSpPr>
              <p:nvPr/>
            </p:nvSpPr>
            <p:spPr bwMode="auto">
              <a:xfrm>
                <a:off x="5125880" y="3227387"/>
                <a:ext cx="1444638" cy="297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eaLnBrk="1" hangingPunct="1">
                  <a:defRPr sz="4400">
                    <a:latin typeface="Simply City Light" panose="020B0303020202080204" pitchFamily="34" charset="0"/>
                    <a:ea typeface="SimSun-ExtB" panose="02010609060101010101" pitchFamily="49" charset="-122"/>
                    <a:cs typeface="Arial" panose="020B0604020202020204" pitchFamily="34" charset="0"/>
                  </a:defRPr>
                </a:lvl1pPr>
                <a:lvl2pPr marL="742950" indent="-285750"/>
                <a:lvl3pPr marL="1143000" indent="-228600"/>
                <a:lvl4pPr marL="1600200" indent="-228600"/>
                <a:lvl5pPr marL="2057400" indent="-228600"/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点击请替换文字内容</a:t>
                </a:r>
                <a:endParaRPr lang="zh-CN" altLang="en-US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>
              <a:off x="4046335" y="2857499"/>
              <a:ext cx="4830965" cy="1962150"/>
            </a:xfrm>
            <a:custGeom>
              <a:avLst/>
              <a:gdLst>
                <a:gd name="connsiteX0" fmla="*/ 0 w 4830965"/>
                <a:gd name="connsiteY0" fmla="*/ 0 h 1962150"/>
                <a:gd name="connsiteX1" fmla="*/ 4830965 w 4830965"/>
                <a:gd name="connsiteY1" fmla="*/ 0 h 1962150"/>
                <a:gd name="connsiteX2" fmla="*/ 4830965 w 4830965"/>
                <a:gd name="connsiteY2" fmla="*/ 1962150 h 1962150"/>
                <a:gd name="connsiteX3" fmla="*/ 0 w 4830965"/>
                <a:gd name="connsiteY3" fmla="*/ 1962150 h 1962150"/>
                <a:gd name="connsiteX4" fmla="*/ 0 w 4830965"/>
                <a:gd name="connsiteY4" fmla="*/ 0 h 1962150"/>
                <a:gd name="connsiteX5" fmla="*/ 95250 w 4830965"/>
                <a:gd name="connsiteY5" fmla="*/ 95250 h 1962150"/>
                <a:gd name="connsiteX6" fmla="*/ 95250 w 4830965"/>
                <a:gd name="connsiteY6" fmla="*/ 1876425 h 1962150"/>
                <a:gd name="connsiteX7" fmla="*/ 4726190 w 4830965"/>
                <a:gd name="connsiteY7" fmla="*/ 1876425 h 1962150"/>
                <a:gd name="connsiteX8" fmla="*/ 4726190 w 4830965"/>
                <a:gd name="connsiteY8" fmla="*/ 95250 h 1962150"/>
                <a:gd name="connsiteX9" fmla="*/ 95250 w 4830965"/>
                <a:gd name="connsiteY9" fmla="*/ 9525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0965" h="1962150">
                  <a:moveTo>
                    <a:pt x="0" y="0"/>
                  </a:moveTo>
                  <a:lnTo>
                    <a:pt x="4830965" y="0"/>
                  </a:lnTo>
                  <a:lnTo>
                    <a:pt x="4830965" y="1962150"/>
                  </a:lnTo>
                  <a:lnTo>
                    <a:pt x="0" y="1962150"/>
                  </a:lnTo>
                  <a:lnTo>
                    <a:pt x="0" y="0"/>
                  </a:lnTo>
                  <a:close/>
                  <a:moveTo>
                    <a:pt x="95250" y="95250"/>
                  </a:moveTo>
                  <a:lnTo>
                    <a:pt x="95250" y="1876425"/>
                  </a:lnTo>
                  <a:lnTo>
                    <a:pt x="4726190" y="1876425"/>
                  </a:lnTo>
                  <a:lnTo>
                    <a:pt x="4726190" y="95250"/>
                  </a:lnTo>
                  <a:lnTo>
                    <a:pt x="95250" y="952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sp>
        <p:nvSpPr>
          <p:cNvPr id="14" name="椭圆 13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4000">
        <p14:flip dir="r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AutoShape 4"/>
          <p:cNvSpPr/>
          <p:nvPr/>
        </p:nvSpPr>
        <p:spPr bwMode="auto">
          <a:xfrm>
            <a:off x="6821994" y="5854952"/>
            <a:ext cx="1588066" cy="44734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790"/>
              </a:spcBef>
            </a:pPr>
            <a:r>
              <a:rPr lang="zh-CN" altLang="en-US" sz="8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b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s-ES" altLang="zh-CN" sz="11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989" name="AutoShape 5"/>
          <p:cNvSpPr/>
          <p:nvPr/>
        </p:nvSpPr>
        <p:spPr bwMode="auto">
          <a:xfrm>
            <a:off x="8655270" y="4613514"/>
            <a:ext cx="1588066" cy="44734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790"/>
              </a:spcBef>
            </a:pPr>
            <a:r>
              <a:rPr lang="zh-CN" altLang="en-US" sz="8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b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s-ES" altLang="zh-CN" sz="11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990" name="AutoShape 6"/>
          <p:cNvSpPr/>
          <p:nvPr/>
        </p:nvSpPr>
        <p:spPr bwMode="auto">
          <a:xfrm>
            <a:off x="4329911" y="5854953"/>
            <a:ext cx="1725289" cy="4976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790"/>
              </a:spcBef>
            </a:pPr>
            <a:r>
              <a:rPr lang="zh-CN" altLang="en-US" sz="8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b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s-ES" altLang="zh-CN" sz="11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991" name="AutoShape 7"/>
          <p:cNvSpPr/>
          <p:nvPr/>
        </p:nvSpPr>
        <p:spPr bwMode="auto">
          <a:xfrm>
            <a:off x="2255546" y="4491297"/>
            <a:ext cx="1725289" cy="4976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790"/>
              </a:spcBef>
            </a:pPr>
            <a:r>
              <a:rPr lang="zh-CN" altLang="en-US" sz="8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b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s-ES" altLang="zh-CN" sz="11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992" name="AutoShape 8"/>
          <p:cNvSpPr/>
          <p:nvPr/>
        </p:nvSpPr>
        <p:spPr bwMode="auto">
          <a:xfrm>
            <a:off x="9422065" y="3120944"/>
            <a:ext cx="1587357" cy="44734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790"/>
              </a:spcBef>
            </a:pPr>
            <a:r>
              <a:rPr lang="zh-CN" altLang="en-US" sz="8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b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s-ES" altLang="zh-CN" sz="11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993" name="AutoShape 9"/>
          <p:cNvSpPr/>
          <p:nvPr/>
        </p:nvSpPr>
        <p:spPr bwMode="auto">
          <a:xfrm>
            <a:off x="1761584" y="3033885"/>
            <a:ext cx="1724518" cy="4976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01345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790"/>
              </a:spcBef>
            </a:pPr>
            <a:r>
              <a:rPr lang="zh-CN" altLang="en-US" sz="8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b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s-ES" altLang="zh-CN" sz="11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994" name="AutoShape 10"/>
          <p:cNvSpPr/>
          <p:nvPr/>
        </p:nvSpPr>
        <p:spPr bwMode="auto">
          <a:xfrm>
            <a:off x="5025551" y="1625024"/>
            <a:ext cx="698988" cy="2441019"/>
          </a:xfrm>
          <a:custGeom>
            <a:avLst/>
            <a:gdLst>
              <a:gd name="T0" fmla="+- 0 12581 3563"/>
              <a:gd name="T1" fmla="*/ T0 w 18037"/>
              <a:gd name="T2" fmla="*/ 10800 h 21600"/>
              <a:gd name="T3" fmla="+- 0 12581 3563"/>
              <a:gd name="T4" fmla="*/ T3 w 18037"/>
              <a:gd name="T5" fmla="*/ 10800 h 21600"/>
              <a:gd name="T6" fmla="+- 0 12581 3563"/>
              <a:gd name="T7" fmla="*/ T6 w 18037"/>
              <a:gd name="T8" fmla="*/ 10800 h 21600"/>
              <a:gd name="T9" fmla="+- 0 12581 3563"/>
              <a:gd name="T10" fmla="*/ T9 w 18037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8037" h="21600">
                <a:moveTo>
                  <a:pt x="18037" y="0"/>
                </a:moveTo>
                <a:cubicBezTo>
                  <a:pt x="15413" y="528"/>
                  <a:pt x="12938" y="1176"/>
                  <a:pt x="10687" y="1948"/>
                </a:cubicBezTo>
                <a:cubicBezTo>
                  <a:pt x="-3563" y="6836"/>
                  <a:pt x="-3563" y="14761"/>
                  <a:pt x="10687" y="19649"/>
                </a:cubicBezTo>
                <a:cubicBezTo>
                  <a:pt x="12938" y="20421"/>
                  <a:pt x="15413" y="21071"/>
                  <a:pt x="18037" y="21599"/>
                </a:cubicBezTo>
                <a:lnTo>
                  <a:pt x="180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1995" name="AutoShape 11"/>
          <p:cNvSpPr/>
          <p:nvPr/>
        </p:nvSpPr>
        <p:spPr bwMode="auto">
          <a:xfrm>
            <a:off x="5141910" y="2995377"/>
            <a:ext cx="513150" cy="321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es-ES" altLang="zh-CN" sz="2110" b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s-ES" altLang="zh-CN" sz="132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996" name="AutoShape 12"/>
          <p:cNvSpPr/>
          <p:nvPr/>
        </p:nvSpPr>
        <p:spPr bwMode="auto">
          <a:xfrm>
            <a:off x="5804903" y="1433325"/>
            <a:ext cx="594350" cy="28244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14175" y="45"/>
                  <a:pt x="6789" y="419"/>
                  <a:pt x="0" y="1136"/>
                </a:cubicBezTo>
                <a:lnTo>
                  <a:pt x="0" y="20463"/>
                </a:lnTo>
                <a:cubicBezTo>
                  <a:pt x="6789" y="21180"/>
                  <a:pt x="14175" y="21554"/>
                  <a:pt x="21600" y="21599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1997" name="AutoShape 13"/>
          <p:cNvSpPr/>
          <p:nvPr/>
        </p:nvSpPr>
        <p:spPr bwMode="auto">
          <a:xfrm>
            <a:off x="5846758" y="3464159"/>
            <a:ext cx="512313" cy="321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es-ES" altLang="zh-CN" sz="2110" b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s-ES" altLang="zh-CN" sz="132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998" name="AutoShape 14"/>
          <p:cNvSpPr/>
          <p:nvPr/>
        </p:nvSpPr>
        <p:spPr bwMode="auto">
          <a:xfrm>
            <a:off x="6479615" y="1433325"/>
            <a:ext cx="593513" cy="28244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599"/>
                </a:lnTo>
                <a:cubicBezTo>
                  <a:pt x="7424" y="21556"/>
                  <a:pt x="14807" y="21185"/>
                  <a:pt x="21600" y="20470"/>
                </a:cubicBezTo>
                <a:lnTo>
                  <a:pt x="21600" y="1129"/>
                </a:lnTo>
                <a:cubicBezTo>
                  <a:pt x="14807" y="414"/>
                  <a:pt x="7424" y="43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1999" name="AutoShape 15"/>
          <p:cNvSpPr/>
          <p:nvPr/>
        </p:nvSpPr>
        <p:spPr bwMode="auto">
          <a:xfrm>
            <a:off x="6517285" y="3464159"/>
            <a:ext cx="512313" cy="321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es-ES" altLang="zh-CN" sz="2110" b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s-ES" altLang="zh-CN" sz="132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00" name="AutoShape 16"/>
          <p:cNvSpPr/>
          <p:nvPr/>
        </p:nvSpPr>
        <p:spPr bwMode="auto">
          <a:xfrm>
            <a:off x="7155165" y="1622512"/>
            <a:ext cx="700663" cy="2442694"/>
          </a:xfrm>
          <a:custGeom>
            <a:avLst/>
            <a:gdLst>
              <a:gd name="T0" fmla="*/ 9022 w 18044"/>
              <a:gd name="T1" fmla="*/ 10800 h 21600"/>
              <a:gd name="T2" fmla="*/ 9022 w 18044"/>
              <a:gd name="T3" fmla="*/ 10800 h 21600"/>
              <a:gd name="T4" fmla="*/ 9022 w 18044"/>
              <a:gd name="T5" fmla="*/ 10800 h 21600"/>
              <a:gd name="T6" fmla="*/ 9022 w 18044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044" h="21600">
                <a:moveTo>
                  <a:pt x="0" y="0"/>
                </a:moveTo>
                <a:lnTo>
                  <a:pt x="0" y="21599"/>
                </a:lnTo>
                <a:cubicBezTo>
                  <a:pt x="2632" y="21070"/>
                  <a:pt x="5116" y="20418"/>
                  <a:pt x="7374" y="19643"/>
                </a:cubicBezTo>
                <a:cubicBezTo>
                  <a:pt x="21599" y="14759"/>
                  <a:pt x="21599" y="6839"/>
                  <a:pt x="7374" y="1954"/>
                </a:cubicBezTo>
                <a:cubicBezTo>
                  <a:pt x="5116" y="1179"/>
                  <a:pt x="2632" y="529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2001" name="AutoShape 17"/>
          <p:cNvSpPr/>
          <p:nvPr/>
        </p:nvSpPr>
        <p:spPr bwMode="auto">
          <a:xfrm>
            <a:off x="7209577" y="2987005"/>
            <a:ext cx="513150" cy="321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es-ES" altLang="zh-CN" sz="2110" b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s-ES" altLang="zh-CN" sz="132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02" name="AutoShape 18"/>
          <p:cNvSpPr/>
          <p:nvPr/>
        </p:nvSpPr>
        <p:spPr bwMode="auto">
          <a:xfrm>
            <a:off x="4668104" y="3288366"/>
            <a:ext cx="486362" cy="817858"/>
          </a:xfrm>
          <a:custGeom>
            <a:avLst/>
            <a:gdLst>
              <a:gd name="T0" fmla="*/ 461169 w 21600"/>
              <a:gd name="T1" fmla="*/ 775494 h 21600"/>
              <a:gd name="T2" fmla="*/ 461169 w 21600"/>
              <a:gd name="T3" fmla="*/ 775494 h 21600"/>
              <a:gd name="T4" fmla="*/ 461169 w 21600"/>
              <a:gd name="T5" fmla="*/ 775494 h 21600"/>
              <a:gd name="T6" fmla="*/ 461169 w 21600"/>
              <a:gd name="T7" fmla="*/ 7754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057" y="4474"/>
                  <a:pt x="5213" y="8744"/>
                  <a:pt x="9365" y="12671"/>
                </a:cubicBezTo>
                <a:cubicBezTo>
                  <a:pt x="12814" y="15934"/>
                  <a:pt x="16923" y="18932"/>
                  <a:pt x="21600" y="21599"/>
                </a:cubicBezTo>
              </a:path>
            </a:pathLst>
          </a:custGeom>
          <a:noFill/>
          <a:ln w="101600" cap="flat" cmpd="sng">
            <a:solidFill>
              <a:schemeClr val="accent1"/>
            </a:solidFill>
            <a:prstDash val="solid"/>
            <a:miter lim="0"/>
            <a:head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03" name="AutoShape 19"/>
          <p:cNvSpPr/>
          <p:nvPr/>
        </p:nvSpPr>
        <p:spPr bwMode="auto">
          <a:xfrm>
            <a:off x="3602461" y="2985331"/>
            <a:ext cx="601883" cy="601883"/>
          </a:xfrm>
          <a:custGeom>
            <a:avLst/>
            <a:gdLst>
              <a:gd name="T0" fmla="*/ 570706 w 21600"/>
              <a:gd name="T1" fmla="*/ 570706 h 21600"/>
              <a:gd name="T2" fmla="*/ 570706 w 21600"/>
              <a:gd name="T3" fmla="*/ 570706 h 21600"/>
              <a:gd name="T4" fmla="*/ 570706 w 21600"/>
              <a:gd name="T5" fmla="*/ 570706 h 21600"/>
              <a:gd name="T6" fmla="*/ 570706 w 21600"/>
              <a:gd name="T7" fmla="*/ 57070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lnTo>
                  <a:pt x="21599" y="1080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04" name="AutoShape 20"/>
          <p:cNvSpPr/>
          <p:nvPr/>
        </p:nvSpPr>
        <p:spPr bwMode="auto">
          <a:xfrm>
            <a:off x="3693705" y="3070717"/>
            <a:ext cx="425253" cy="4252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2005" name="AutoShape 21"/>
          <p:cNvSpPr/>
          <p:nvPr/>
        </p:nvSpPr>
        <p:spPr bwMode="auto">
          <a:xfrm>
            <a:off x="3689336" y="3103991"/>
            <a:ext cx="425620" cy="3419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37670" tIns="37670" rIns="37670" bIns="37670" anchor="b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s-E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06" name="Line 22"/>
          <p:cNvSpPr>
            <a:spLocks noChangeShapeType="1"/>
          </p:cNvSpPr>
          <p:nvPr/>
        </p:nvSpPr>
        <p:spPr bwMode="auto">
          <a:xfrm>
            <a:off x="4329911" y="3289203"/>
            <a:ext cx="397629" cy="0"/>
          </a:xfrm>
          <a:prstGeom prst="line">
            <a:avLst/>
          </a:prstGeom>
          <a:noFill/>
          <a:ln w="6350" cap="flat" cmpd="sng">
            <a:solidFill>
              <a:schemeClr val="bg1">
                <a:lumMod val="65000"/>
              </a:schemeClr>
            </a:solidFill>
            <a:prstDash val="dash"/>
            <a:round/>
            <a:headEnd type="oval" w="med" len="med"/>
          </a:ln>
          <a:effectLst/>
        </p:spPr>
        <p:txBody>
          <a:bodyPr lIns="0" tIns="0" rIns="0" bIns="0" anchor="ctr"/>
          <a:lstStyle/>
          <a:p>
            <a:pPr defTabSz="240665">
              <a:defRPr/>
            </a:pPr>
            <a:endParaRPr lang="es-ES" sz="635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07" name="AutoShape 23"/>
          <p:cNvSpPr/>
          <p:nvPr/>
        </p:nvSpPr>
        <p:spPr bwMode="auto">
          <a:xfrm>
            <a:off x="5108425" y="4056835"/>
            <a:ext cx="904081" cy="513150"/>
          </a:xfrm>
          <a:custGeom>
            <a:avLst/>
            <a:gdLst>
              <a:gd name="T0" fmla="*/ 857250 w 21600"/>
              <a:gd name="T1" fmla="*/ 486568 h 21600"/>
              <a:gd name="T2" fmla="*/ 857250 w 21600"/>
              <a:gd name="T3" fmla="*/ 486568 h 21600"/>
              <a:gd name="T4" fmla="*/ 857250 w 21600"/>
              <a:gd name="T5" fmla="*/ 486568 h 21600"/>
              <a:gd name="T6" fmla="*/ 857250 w 21600"/>
              <a:gd name="T7" fmla="*/ 48656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952" y="5171"/>
                  <a:pt x="6281" y="9632"/>
                  <a:pt x="9898" y="13266"/>
                </a:cubicBezTo>
                <a:cubicBezTo>
                  <a:pt x="13569" y="16954"/>
                  <a:pt x="17505" y="19757"/>
                  <a:pt x="21600" y="21599"/>
                </a:cubicBezTo>
              </a:path>
            </a:pathLst>
          </a:custGeom>
          <a:noFill/>
          <a:ln w="101600" cap="flat" cmpd="sng">
            <a:solidFill>
              <a:schemeClr val="accent2"/>
            </a:solidFill>
            <a:prstDash val="solid"/>
            <a:miter lim="0"/>
            <a:head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08" name="AutoShape 24"/>
          <p:cNvSpPr/>
          <p:nvPr/>
        </p:nvSpPr>
        <p:spPr bwMode="auto">
          <a:xfrm>
            <a:off x="4109750" y="4466183"/>
            <a:ext cx="602721" cy="601884"/>
          </a:xfrm>
          <a:custGeom>
            <a:avLst/>
            <a:gdLst>
              <a:gd name="T0" fmla="*/ 571500 w 21600"/>
              <a:gd name="T1" fmla="*/ 570707 h 21600"/>
              <a:gd name="T2" fmla="*/ 571500 w 21600"/>
              <a:gd name="T3" fmla="*/ 570707 h 21600"/>
              <a:gd name="T4" fmla="*/ 571500 w 21600"/>
              <a:gd name="T5" fmla="*/ 570707 h 21600"/>
              <a:gd name="T6" fmla="*/ 571500 w 21600"/>
              <a:gd name="T7" fmla="*/ 57070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lnTo>
                  <a:pt x="21599" y="1080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09" name="AutoShape 25"/>
          <p:cNvSpPr/>
          <p:nvPr/>
        </p:nvSpPr>
        <p:spPr bwMode="auto">
          <a:xfrm>
            <a:off x="4202670" y="4551568"/>
            <a:ext cx="425253" cy="4260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2010" name="Line 26"/>
          <p:cNvSpPr>
            <a:spLocks noChangeShapeType="1"/>
          </p:cNvSpPr>
          <p:nvPr/>
        </p:nvSpPr>
        <p:spPr bwMode="auto">
          <a:xfrm flipH="1">
            <a:off x="4725865" y="4108736"/>
            <a:ext cx="324800" cy="323962"/>
          </a:xfrm>
          <a:prstGeom prst="line">
            <a:avLst/>
          </a:prstGeom>
          <a:noFill/>
          <a:ln w="6350" cap="flat" cmpd="sng">
            <a:solidFill>
              <a:schemeClr val="bg1">
                <a:lumMod val="65000"/>
              </a:schemeClr>
            </a:solidFill>
            <a:prstDash val="dash"/>
            <a:round/>
            <a:tailEnd type="oval" w="med" len="med"/>
          </a:ln>
          <a:effectLst/>
        </p:spPr>
        <p:txBody>
          <a:bodyPr lIns="0" tIns="0" rIns="0" bIns="0" anchor="ctr"/>
          <a:lstStyle/>
          <a:p>
            <a:pPr defTabSz="240665">
              <a:defRPr/>
            </a:pPr>
            <a:endParaRPr lang="es-ES" sz="635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11" name="AutoShape 27"/>
          <p:cNvSpPr/>
          <p:nvPr/>
        </p:nvSpPr>
        <p:spPr bwMode="auto">
          <a:xfrm>
            <a:off x="4204161" y="4580657"/>
            <a:ext cx="425620" cy="3419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37670" tIns="37670" rIns="37670" bIns="37670" anchor="b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s-E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12" name="AutoShape 28"/>
          <p:cNvSpPr/>
          <p:nvPr/>
        </p:nvSpPr>
        <p:spPr bwMode="auto">
          <a:xfrm>
            <a:off x="5871035" y="4531477"/>
            <a:ext cx="1053924" cy="90408"/>
          </a:xfrm>
          <a:custGeom>
            <a:avLst/>
            <a:gdLst>
              <a:gd name="T0" fmla="*/ 999331 w 21600"/>
              <a:gd name="T1" fmla="*/ 85721 h 21275"/>
              <a:gd name="T2" fmla="*/ 999331 w 21600"/>
              <a:gd name="T3" fmla="*/ 85721 h 21275"/>
              <a:gd name="T4" fmla="*/ 999331 w 21600"/>
              <a:gd name="T5" fmla="*/ 85721 h 21275"/>
              <a:gd name="T6" fmla="*/ 999331 w 21600"/>
              <a:gd name="T7" fmla="*/ 85721 h 2127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275">
                <a:moveTo>
                  <a:pt x="0" y="0"/>
                </a:moveTo>
                <a:cubicBezTo>
                  <a:pt x="3775" y="13687"/>
                  <a:pt x="7706" y="20851"/>
                  <a:pt x="11664" y="21257"/>
                </a:cubicBezTo>
                <a:cubicBezTo>
                  <a:pt x="15012" y="21599"/>
                  <a:pt x="18350" y="17101"/>
                  <a:pt x="21600" y="7866"/>
                </a:cubicBezTo>
              </a:path>
            </a:pathLst>
          </a:custGeom>
          <a:noFill/>
          <a:ln w="101600" cap="flat" cmpd="sng">
            <a:solidFill>
              <a:schemeClr val="accent3"/>
            </a:solidFill>
            <a:prstDash val="solid"/>
            <a:miter lim="0"/>
            <a:head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13" name="AutoShape 29"/>
          <p:cNvSpPr/>
          <p:nvPr/>
        </p:nvSpPr>
        <p:spPr bwMode="auto">
          <a:xfrm>
            <a:off x="5333609" y="5141732"/>
            <a:ext cx="601883" cy="602721"/>
          </a:xfrm>
          <a:custGeom>
            <a:avLst/>
            <a:gdLst>
              <a:gd name="T0" fmla="*/ 570706 w 21600"/>
              <a:gd name="T1" fmla="*/ 571500 h 21600"/>
              <a:gd name="T2" fmla="*/ 570706 w 21600"/>
              <a:gd name="T3" fmla="*/ 571500 h 21600"/>
              <a:gd name="T4" fmla="*/ 570706 w 21600"/>
              <a:gd name="T5" fmla="*/ 571500 h 21600"/>
              <a:gd name="T6" fmla="*/ 570706 w 21600"/>
              <a:gd name="T7" fmla="*/ 5715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lnTo>
                  <a:pt x="21599" y="1080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14" name="AutoShape 30"/>
          <p:cNvSpPr/>
          <p:nvPr/>
        </p:nvSpPr>
        <p:spPr bwMode="auto">
          <a:xfrm>
            <a:off x="5424017" y="5227118"/>
            <a:ext cx="425253" cy="4252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2015" name="Line 31"/>
          <p:cNvSpPr>
            <a:spLocks noChangeShapeType="1"/>
          </p:cNvSpPr>
          <p:nvPr/>
        </p:nvSpPr>
        <p:spPr bwMode="auto">
          <a:xfrm flipH="1">
            <a:off x="5740446" y="4567474"/>
            <a:ext cx="124729" cy="437809"/>
          </a:xfrm>
          <a:prstGeom prst="line">
            <a:avLst/>
          </a:prstGeom>
          <a:noFill/>
          <a:ln w="6350" cap="flat" cmpd="sng">
            <a:solidFill>
              <a:schemeClr val="bg1">
                <a:lumMod val="65000"/>
              </a:schemeClr>
            </a:solidFill>
            <a:prstDash val="dash"/>
            <a:round/>
            <a:tailEnd type="oval" w="med" len="med"/>
          </a:ln>
          <a:effectLst/>
        </p:spPr>
        <p:txBody>
          <a:bodyPr lIns="0" tIns="0" rIns="0" bIns="0" anchor="ctr"/>
          <a:lstStyle/>
          <a:p>
            <a:pPr defTabSz="240665">
              <a:defRPr/>
            </a:pPr>
            <a:endParaRPr lang="es-ES" sz="635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16" name="AutoShape 32"/>
          <p:cNvSpPr/>
          <p:nvPr/>
        </p:nvSpPr>
        <p:spPr bwMode="auto">
          <a:xfrm>
            <a:off x="5473959" y="5264103"/>
            <a:ext cx="338762" cy="3192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37670" tIns="37670" rIns="37670" bIns="37670" anchor="b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s-E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18" name="AutoShape 34"/>
          <p:cNvSpPr/>
          <p:nvPr/>
        </p:nvSpPr>
        <p:spPr bwMode="auto">
          <a:xfrm>
            <a:off x="6821994" y="5141732"/>
            <a:ext cx="601883" cy="602721"/>
          </a:xfrm>
          <a:custGeom>
            <a:avLst/>
            <a:gdLst>
              <a:gd name="T0" fmla="*/ 570706 w 21600"/>
              <a:gd name="T1" fmla="*/ 571500 h 21600"/>
              <a:gd name="T2" fmla="*/ 570706 w 21600"/>
              <a:gd name="T3" fmla="*/ 571500 h 21600"/>
              <a:gd name="T4" fmla="*/ 570706 w 21600"/>
              <a:gd name="T5" fmla="*/ 571500 h 21600"/>
              <a:gd name="T6" fmla="*/ 570706 w 21600"/>
              <a:gd name="T7" fmla="*/ 5715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lnTo>
                  <a:pt x="21599" y="1080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19" name="AutoShape 35"/>
          <p:cNvSpPr/>
          <p:nvPr/>
        </p:nvSpPr>
        <p:spPr bwMode="auto">
          <a:xfrm>
            <a:off x="6913239" y="5227118"/>
            <a:ext cx="425253" cy="4252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solidFill>
                <a:srgbClr val="DBDBD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2020" name="Line 36"/>
          <p:cNvSpPr>
            <a:spLocks noChangeShapeType="1"/>
          </p:cNvSpPr>
          <p:nvPr/>
        </p:nvSpPr>
        <p:spPr bwMode="auto">
          <a:xfrm>
            <a:off x="6852967" y="4567474"/>
            <a:ext cx="125567" cy="437809"/>
          </a:xfrm>
          <a:prstGeom prst="line">
            <a:avLst/>
          </a:prstGeom>
          <a:noFill/>
          <a:ln w="6350" cap="flat" cmpd="sng">
            <a:solidFill>
              <a:schemeClr val="bg1">
                <a:lumMod val="65000"/>
              </a:schemeClr>
            </a:solidFill>
            <a:prstDash val="dash"/>
            <a:round/>
            <a:tailEnd type="oval" w="med" len="med"/>
          </a:ln>
          <a:effectLst/>
        </p:spPr>
        <p:txBody>
          <a:bodyPr lIns="0" tIns="0" rIns="0" bIns="0" anchor="ctr"/>
          <a:lstStyle/>
          <a:p>
            <a:pPr defTabSz="240665">
              <a:defRPr/>
            </a:pPr>
            <a:endParaRPr lang="es-ES" sz="635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21" name="AutoShape 37"/>
          <p:cNvSpPr/>
          <p:nvPr/>
        </p:nvSpPr>
        <p:spPr bwMode="auto">
          <a:xfrm>
            <a:off x="6811763" y="5208891"/>
            <a:ext cx="634066" cy="3872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37670" tIns="37670" rIns="37670" bIns="37670" anchor="b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s-E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23" name="AutoShape 39"/>
          <p:cNvSpPr/>
          <p:nvPr/>
        </p:nvSpPr>
        <p:spPr bwMode="auto">
          <a:xfrm>
            <a:off x="7953770" y="4585890"/>
            <a:ext cx="601883" cy="601883"/>
          </a:xfrm>
          <a:custGeom>
            <a:avLst/>
            <a:gdLst>
              <a:gd name="T0" fmla="*/ 570706 w 21600"/>
              <a:gd name="T1" fmla="*/ 570706 h 21600"/>
              <a:gd name="T2" fmla="*/ 570706 w 21600"/>
              <a:gd name="T3" fmla="*/ 570706 h 21600"/>
              <a:gd name="T4" fmla="*/ 570706 w 21600"/>
              <a:gd name="T5" fmla="*/ 570706 h 21600"/>
              <a:gd name="T6" fmla="*/ 570706 w 21600"/>
              <a:gd name="T7" fmla="*/ 57070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lnTo>
                  <a:pt x="21599" y="1080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24" name="AutoShape 40"/>
          <p:cNvSpPr/>
          <p:nvPr/>
        </p:nvSpPr>
        <p:spPr bwMode="auto">
          <a:xfrm>
            <a:off x="8045015" y="4671275"/>
            <a:ext cx="425253" cy="4260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2025" name="Line 41"/>
          <p:cNvSpPr>
            <a:spLocks noChangeShapeType="1"/>
          </p:cNvSpPr>
          <p:nvPr/>
        </p:nvSpPr>
        <p:spPr bwMode="auto">
          <a:xfrm>
            <a:off x="7612228" y="4276158"/>
            <a:ext cx="323962" cy="323962"/>
          </a:xfrm>
          <a:prstGeom prst="line">
            <a:avLst/>
          </a:prstGeom>
          <a:noFill/>
          <a:ln w="6350" cap="flat" cmpd="sng">
            <a:solidFill>
              <a:schemeClr val="bg1">
                <a:lumMod val="65000"/>
              </a:schemeClr>
            </a:solidFill>
            <a:prstDash val="dash"/>
            <a:round/>
            <a:tailEnd type="oval" w="med" len="med"/>
          </a:ln>
          <a:effectLst/>
        </p:spPr>
        <p:txBody>
          <a:bodyPr lIns="0" tIns="0" rIns="0" bIns="0" anchor="ctr"/>
          <a:lstStyle/>
          <a:p>
            <a:pPr defTabSz="240665">
              <a:defRPr/>
            </a:pPr>
            <a:endParaRPr lang="es-ES" sz="635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26" name="AutoShape 42"/>
          <p:cNvSpPr/>
          <p:nvPr/>
        </p:nvSpPr>
        <p:spPr bwMode="auto">
          <a:xfrm>
            <a:off x="8040646" y="4704550"/>
            <a:ext cx="425620" cy="3419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37670" tIns="37670" rIns="37670" bIns="37670" anchor="b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es-E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28" name="AutoShape 44"/>
          <p:cNvSpPr/>
          <p:nvPr/>
        </p:nvSpPr>
        <p:spPr bwMode="auto">
          <a:xfrm>
            <a:off x="8733121" y="3079088"/>
            <a:ext cx="601884" cy="601883"/>
          </a:xfrm>
          <a:custGeom>
            <a:avLst/>
            <a:gdLst>
              <a:gd name="T0" fmla="*/ 570707 w 21600"/>
              <a:gd name="T1" fmla="*/ 570706 h 21600"/>
              <a:gd name="T2" fmla="*/ 570707 w 21600"/>
              <a:gd name="T3" fmla="*/ 570706 h 21600"/>
              <a:gd name="T4" fmla="*/ 570707 w 21600"/>
              <a:gd name="T5" fmla="*/ 570706 h 21600"/>
              <a:gd name="T6" fmla="*/ 570707 w 21600"/>
              <a:gd name="T7" fmla="*/ 57070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lnTo>
                  <a:pt x="21599" y="1080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29" name="AutoShape 45"/>
          <p:cNvSpPr/>
          <p:nvPr/>
        </p:nvSpPr>
        <p:spPr bwMode="auto">
          <a:xfrm>
            <a:off x="8824367" y="3164473"/>
            <a:ext cx="425253" cy="4252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2030" name="AutoShape 46"/>
          <p:cNvSpPr/>
          <p:nvPr/>
        </p:nvSpPr>
        <p:spPr bwMode="auto">
          <a:xfrm>
            <a:off x="8819998" y="3197748"/>
            <a:ext cx="425620" cy="3419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37670" tIns="37670" rIns="37670" bIns="37670" anchor="b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06</a:t>
            </a:r>
            <a:endParaRPr lang="es-E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31" name="Line 47"/>
          <p:cNvSpPr>
            <a:spLocks noChangeShapeType="1"/>
          </p:cNvSpPr>
          <p:nvPr/>
        </p:nvSpPr>
        <p:spPr bwMode="auto">
          <a:xfrm>
            <a:off x="8211600" y="3362032"/>
            <a:ext cx="397628" cy="0"/>
          </a:xfrm>
          <a:prstGeom prst="line">
            <a:avLst/>
          </a:prstGeom>
          <a:noFill/>
          <a:ln w="6350" cap="flat" cmpd="sng">
            <a:solidFill>
              <a:schemeClr val="bg1">
                <a:lumMod val="65000"/>
              </a:schemeClr>
            </a:solidFill>
            <a:prstDash val="dash"/>
            <a:round/>
            <a:tailEnd type="oval" w="med" len="med"/>
          </a:ln>
          <a:effectLst/>
        </p:spPr>
        <p:txBody>
          <a:bodyPr lIns="0" tIns="0" rIns="0" bIns="0" anchor="ctr"/>
          <a:lstStyle/>
          <a:p>
            <a:pPr defTabSz="240665">
              <a:defRPr/>
            </a:pPr>
            <a:endParaRPr lang="es-ES" sz="635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17" name="AutoShape 33"/>
          <p:cNvSpPr/>
          <p:nvPr/>
        </p:nvSpPr>
        <p:spPr bwMode="auto">
          <a:xfrm rot="10627777" flipV="1">
            <a:off x="6842085" y="4086971"/>
            <a:ext cx="921660" cy="469620"/>
          </a:xfrm>
          <a:custGeom>
            <a:avLst/>
            <a:gdLst>
              <a:gd name="T0" fmla="*/ 873919 w 21600"/>
              <a:gd name="T1" fmla="*/ 445293 h 21600"/>
              <a:gd name="T2" fmla="*/ 873919 w 21600"/>
              <a:gd name="T3" fmla="*/ 445293 h 21600"/>
              <a:gd name="T4" fmla="*/ 873919 w 21600"/>
              <a:gd name="T5" fmla="*/ 445293 h 21600"/>
              <a:gd name="T6" fmla="*/ 873919 w 21600"/>
              <a:gd name="T7" fmla="*/ 44529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132" y="3949"/>
                  <a:pt x="4452" y="7455"/>
                  <a:pt x="6927" y="10463"/>
                </a:cubicBezTo>
                <a:cubicBezTo>
                  <a:pt x="11450" y="15964"/>
                  <a:pt x="16422" y="19738"/>
                  <a:pt x="21599" y="21600"/>
                </a:cubicBezTo>
              </a:path>
            </a:pathLst>
          </a:custGeom>
          <a:noFill/>
          <a:ln w="101600" cap="flat" cmpd="sng">
            <a:solidFill>
              <a:schemeClr val="accent4"/>
            </a:solidFill>
            <a:prstDash val="solid"/>
            <a:miter lim="0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22" name="AutoShape 38"/>
          <p:cNvSpPr/>
          <p:nvPr/>
        </p:nvSpPr>
        <p:spPr bwMode="auto">
          <a:xfrm rot="172778" flipH="1">
            <a:off x="7581255" y="3341104"/>
            <a:ext cx="577607" cy="910778"/>
          </a:xfrm>
          <a:custGeom>
            <a:avLst/>
            <a:gdLst>
              <a:gd name="T0" fmla="*/ 547688 w 21600"/>
              <a:gd name="T1" fmla="*/ 863600 h 21600"/>
              <a:gd name="T2" fmla="*/ 547688 w 21600"/>
              <a:gd name="T3" fmla="*/ 863600 h 21600"/>
              <a:gd name="T4" fmla="*/ 547688 w 21600"/>
              <a:gd name="T5" fmla="*/ 863600 h 21600"/>
              <a:gd name="T6" fmla="*/ 547688 w 21600"/>
              <a:gd name="T7" fmla="*/ 8636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1541" y="4059"/>
                  <a:pt x="4096" y="7943"/>
                  <a:pt x="7570" y="11508"/>
                </a:cubicBezTo>
                <a:cubicBezTo>
                  <a:pt x="11303" y="15340"/>
                  <a:pt x="16046" y="18752"/>
                  <a:pt x="21599" y="21600"/>
                </a:cubicBezTo>
              </a:path>
            </a:pathLst>
          </a:custGeom>
          <a:noFill/>
          <a:ln w="101600" cap="flat" cmpd="sng">
            <a:solidFill>
              <a:schemeClr val="accent5"/>
            </a:solidFill>
            <a:prstDash val="solid"/>
            <a:miter lim="0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27" name="AutoShape 43"/>
          <p:cNvSpPr/>
          <p:nvPr/>
        </p:nvSpPr>
        <p:spPr bwMode="auto">
          <a:xfrm>
            <a:off x="8101101" y="3276646"/>
            <a:ext cx="169934" cy="169934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8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6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8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4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2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4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2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0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2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6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200"/>
                            </p:stCondLst>
                            <p:childTnLst>
                              <p:par>
                                <p:cTn id="9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2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800"/>
                            </p:stCondLst>
                            <p:childTnLst>
                              <p:par>
                                <p:cTn id="9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42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4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2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6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200"/>
                            </p:stCondLst>
                            <p:childTnLst>
                              <p:par>
                                <p:cTn id="11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2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800"/>
                            </p:stCondLst>
                            <p:childTnLst>
                              <p:par>
                                <p:cTn id="11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4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400"/>
                            </p:stCondLst>
                            <p:childTnLst>
                              <p:par>
                                <p:cTn id="121" presetID="2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2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2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76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8200"/>
                            </p:stCondLst>
                            <p:childTnLst>
                              <p:par>
                                <p:cTn id="13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800"/>
                            </p:stCondLst>
                            <p:childTnLst>
                              <p:par>
                                <p:cTn id="13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4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9400"/>
                            </p:stCondLst>
                            <p:childTnLst>
                              <p:par>
                                <p:cTn id="14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2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45" presetID="2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06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2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1200"/>
                            </p:stCondLst>
                            <p:childTnLst>
                              <p:par>
                                <p:cTn id="15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2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1800"/>
                            </p:stCondLst>
                            <p:childTnLst>
                              <p:par>
                                <p:cTn id="15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42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2400"/>
                            </p:stCondLst>
                            <p:childTnLst>
                              <p:par>
                                <p:cTn id="16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3000"/>
                            </p:stCondLst>
                            <p:childTnLst>
                              <p:par>
                                <p:cTn id="16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3600"/>
                            </p:stCondLst>
                            <p:childTnLst>
                              <p:par>
                                <p:cTn id="169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4200"/>
                            </p:stCondLst>
                            <p:childTnLst>
                              <p:par>
                                <p:cTn id="17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4800"/>
                            </p:stCondLst>
                            <p:childTnLst>
                              <p:par>
                                <p:cTn id="17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5400"/>
                            </p:stCondLst>
                            <p:childTnLst>
                              <p:par>
                                <p:cTn id="18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8" grpId="0" autoUpdateAnimBg="0"/>
      <p:bldP spid="41989" grpId="0" autoUpdateAnimBg="0"/>
      <p:bldP spid="41990" grpId="0" autoUpdateAnimBg="0"/>
      <p:bldP spid="41991" grpId="0" autoUpdateAnimBg="0"/>
      <p:bldP spid="41992" grpId="0" autoUpdateAnimBg="0"/>
      <p:bldP spid="41993" grpId="0" autoUpdateAnimBg="0"/>
      <p:bldP spid="41995" grpId="0" autoUpdateAnimBg="0"/>
      <p:bldP spid="41997" grpId="0" autoUpdateAnimBg="0"/>
      <p:bldP spid="41999" grpId="0" autoUpdateAnimBg="0"/>
      <p:bldP spid="42001" grpId="0" autoUpdateAnimBg="0"/>
      <p:bldP spid="42002" grpId="0" animBg="1"/>
      <p:bldP spid="42003" grpId="0" animBg="1"/>
      <p:bldP spid="42005" grpId="0" autoUpdateAnimBg="0"/>
      <p:bldP spid="42007" grpId="0" animBg="1"/>
      <p:bldP spid="42008" grpId="0" animBg="1"/>
      <p:bldP spid="42011" grpId="0" autoUpdateAnimBg="0"/>
      <p:bldP spid="42012" grpId="0" animBg="1"/>
      <p:bldP spid="42013" grpId="0" animBg="1"/>
      <p:bldP spid="42016" grpId="0" autoUpdateAnimBg="0"/>
      <p:bldP spid="42018" grpId="0" animBg="1"/>
      <p:bldP spid="42021" grpId="0" autoUpdateAnimBg="0"/>
      <p:bldP spid="42023" grpId="0" animBg="1"/>
      <p:bldP spid="42026" grpId="0" autoUpdateAnimBg="0"/>
      <p:bldP spid="42028" grpId="0" animBg="1"/>
      <p:bldP spid="42030" grpId="0" autoUpdateAnimBg="0"/>
      <p:bldP spid="42017" grpId="0" animBg="1"/>
      <p:bldP spid="420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286225" y="3547552"/>
            <a:ext cx="379284" cy="368509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1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2286227" y="3033946"/>
            <a:ext cx="4374190" cy="663736"/>
            <a:chOff x="643467" y="1947984"/>
            <a:chExt cx="4045562" cy="629355"/>
          </a:xfrm>
        </p:grpSpPr>
        <p:sp>
          <p:nvSpPr>
            <p:cNvPr id="31" name="Right Arrow 30"/>
            <p:cNvSpPr/>
            <p:nvPr/>
          </p:nvSpPr>
          <p:spPr>
            <a:xfrm>
              <a:off x="1003098" y="1947984"/>
              <a:ext cx="3685931" cy="629355"/>
            </a:xfrm>
            <a:prstGeom prst="rightArrow">
              <a:avLst>
                <a:gd name="adj1" fmla="val 54891"/>
                <a:gd name="adj2" fmla="val 5815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1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Flowchart: Manual Operation 35"/>
            <p:cNvSpPr/>
            <p:nvPr/>
          </p:nvSpPr>
          <p:spPr>
            <a:xfrm rot="10800000">
              <a:off x="643467" y="2089868"/>
              <a:ext cx="1123849" cy="345114"/>
            </a:xfrm>
            <a:prstGeom prst="flowChartManualOpe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1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2760325" y="4211288"/>
            <a:ext cx="379281" cy="30213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1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2760326" y="3697684"/>
            <a:ext cx="3618822" cy="663737"/>
            <a:chOff x="1093007" y="2577339"/>
            <a:chExt cx="3431368" cy="629356"/>
          </a:xfrm>
        </p:grpSpPr>
        <p:sp>
          <p:nvSpPr>
            <p:cNvPr id="43" name="Right Arrow 42"/>
            <p:cNvSpPr/>
            <p:nvPr/>
          </p:nvSpPr>
          <p:spPr>
            <a:xfrm>
              <a:off x="1452637" y="2577339"/>
              <a:ext cx="3071738" cy="629356"/>
            </a:xfrm>
            <a:prstGeom prst="rightArrow">
              <a:avLst>
                <a:gd name="adj1" fmla="val 54891"/>
                <a:gd name="adj2" fmla="val 5815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1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lowchart: Manual Operation 43"/>
            <p:cNvSpPr/>
            <p:nvPr/>
          </p:nvSpPr>
          <p:spPr>
            <a:xfrm rot="10800000">
              <a:off x="1093007" y="2719223"/>
              <a:ext cx="1123849" cy="345115"/>
            </a:xfrm>
            <a:prstGeom prst="flowChartManualOperati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1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3246423" y="4863004"/>
            <a:ext cx="367280" cy="23696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1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234422" y="4349400"/>
            <a:ext cx="2883546" cy="663737"/>
            <a:chOff x="-982317" y="1123950"/>
            <a:chExt cx="3986335" cy="1066800"/>
          </a:xfrm>
        </p:grpSpPr>
        <p:sp>
          <p:nvSpPr>
            <p:cNvPr id="49" name="Right Arrow 48"/>
            <p:cNvSpPr/>
            <p:nvPr/>
          </p:nvSpPr>
          <p:spPr>
            <a:xfrm>
              <a:off x="-372717" y="1123950"/>
              <a:ext cx="3376735" cy="1066800"/>
            </a:xfrm>
            <a:prstGeom prst="rightArrow">
              <a:avLst>
                <a:gd name="adj1" fmla="val 54891"/>
                <a:gd name="adj2" fmla="val 5815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1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Flowchart: Manual Operation 49"/>
            <p:cNvSpPr/>
            <p:nvPr/>
          </p:nvSpPr>
          <p:spPr>
            <a:xfrm rot="10800000">
              <a:off x="-982317" y="1364453"/>
              <a:ext cx="1905000" cy="584993"/>
            </a:xfrm>
            <a:prstGeom prst="flowChartManualOperati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1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3720521" y="5517644"/>
            <a:ext cx="379279" cy="17150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1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720522" y="5004038"/>
            <a:ext cx="2173084" cy="663737"/>
            <a:chOff x="304800" y="1123950"/>
            <a:chExt cx="3492723" cy="1066800"/>
          </a:xfrm>
          <a:solidFill>
            <a:schemeClr val="accent4"/>
          </a:solidFill>
        </p:grpSpPr>
        <p:sp>
          <p:nvSpPr>
            <p:cNvPr id="54" name="Right Arrow 53"/>
            <p:cNvSpPr/>
            <p:nvPr/>
          </p:nvSpPr>
          <p:spPr>
            <a:xfrm>
              <a:off x="1143000" y="1123950"/>
              <a:ext cx="2654523" cy="1066800"/>
            </a:xfrm>
            <a:prstGeom prst="rightArrow">
              <a:avLst>
                <a:gd name="adj1" fmla="val 54891"/>
                <a:gd name="adj2" fmla="val 581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1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Flowchart: Manual Operation 54"/>
            <p:cNvSpPr/>
            <p:nvPr/>
          </p:nvSpPr>
          <p:spPr>
            <a:xfrm rot="10800000">
              <a:off x="304800" y="1364453"/>
              <a:ext cx="1905000" cy="584993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1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8" name="Footer Text"/>
          <p:cNvSpPr txBox="1"/>
          <p:nvPr/>
        </p:nvSpPr>
        <p:spPr>
          <a:xfrm>
            <a:off x="986711" y="2006115"/>
            <a:ext cx="10987802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 Placeholder 3"/>
          <p:cNvSpPr txBox="1"/>
          <p:nvPr/>
        </p:nvSpPr>
        <p:spPr>
          <a:xfrm>
            <a:off x="6053283" y="3219751"/>
            <a:ext cx="456455" cy="29213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63930">
              <a:spcBef>
                <a:spcPct val="20000"/>
              </a:spcBef>
              <a:defRPr/>
            </a:pP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sz="1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Text Placeholder 3"/>
          <p:cNvSpPr txBox="1"/>
          <p:nvPr/>
        </p:nvSpPr>
        <p:spPr>
          <a:xfrm>
            <a:off x="5761969" y="3879304"/>
            <a:ext cx="456455" cy="29213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63930">
              <a:spcBef>
                <a:spcPct val="20000"/>
              </a:spcBef>
              <a:defRPr/>
            </a:pP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sz="1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Text Placeholder 3"/>
          <p:cNvSpPr txBox="1"/>
          <p:nvPr/>
        </p:nvSpPr>
        <p:spPr>
          <a:xfrm>
            <a:off x="5403392" y="4534783"/>
            <a:ext cx="456455" cy="29213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63930">
              <a:spcBef>
                <a:spcPct val="20000"/>
              </a:spcBef>
              <a:defRPr/>
            </a:pP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sz="1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Text Placeholder 3"/>
          <p:cNvSpPr txBox="1"/>
          <p:nvPr/>
        </p:nvSpPr>
        <p:spPr>
          <a:xfrm>
            <a:off x="5281101" y="5184383"/>
            <a:ext cx="456455" cy="29213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63930">
              <a:spcBef>
                <a:spcPct val="20000"/>
              </a:spcBef>
              <a:defRPr/>
            </a:pP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sz="1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0" name="Group 39"/>
          <p:cNvGrpSpPr/>
          <p:nvPr/>
        </p:nvGrpSpPr>
        <p:grpSpPr>
          <a:xfrm>
            <a:off x="7250121" y="3899455"/>
            <a:ext cx="2138152" cy="514848"/>
            <a:chOff x="885153" y="2451246"/>
            <a:chExt cx="2621653" cy="488181"/>
          </a:xfrm>
        </p:grpSpPr>
        <p:sp>
          <p:nvSpPr>
            <p:cNvPr id="71" name="TextBox 70"/>
            <p:cNvSpPr txBox="1"/>
            <p:nvPr/>
          </p:nvSpPr>
          <p:spPr>
            <a:xfrm>
              <a:off x="1876552" y="2451246"/>
              <a:ext cx="1630254" cy="24514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85153" y="2659265"/>
              <a:ext cx="2621653" cy="28016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96393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8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6" name="Group 40"/>
          <p:cNvGrpSpPr/>
          <p:nvPr/>
        </p:nvGrpSpPr>
        <p:grpSpPr>
          <a:xfrm>
            <a:off x="7250121" y="5400599"/>
            <a:ext cx="2138152" cy="514505"/>
            <a:chOff x="885152" y="3469218"/>
            <a:chExt cx="2621653" cy="487852"/>
          </a:xfrm>
        </p:grpSpPr>
        <p:sp>
          <p:nvSpPr>
            <p:cNvPr id="77" name="TextBox 76"/>
            <p:cNvSpPr txBox="1"/>
            <p:nvPr/>
          </p:nvSpPr>
          <p:spPr>
            <a:xfrm>
              <a:off x="1965861" y="3469218"/>
              <a:ext cx="1540944" cy="204282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algn="r"/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85152" y="3676910"/>
              <a:ext cx="2621653" cy="28016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96393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8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1" name="Group 32"/>
          <p:cNvGrpSpPr/>
          <p:nvPr/>
        </p:nvGrpSpPr>
        <p:grpSpPr>
          <a:xfrm>
            <a:off x="7227065" y="3160684"/>
            <a:ext cx="2161210" cy="514853"/>
            <a:chOff x="5638262" y="1443119"/>
            <a:chExt cx="2649925" cy="488185"/>
          </a:xfrm>
        </p:grpSpPr>
        <p:sp>
          <p:nvSpPr>
            <p:cNvPr id="82" name="TextBox 81"/>
            <p:cNvSpPr txBox="1"/>
            <p:nvPr/>
          </p:nvSpPr>
          <p:spPr>
            <a:xfrm>
              <a:off x="6747243" y="1443119"/>
              <a:ext cx="1540944" cy="245141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638262" y="1651142"/>
              <a:ext cx="2649923" cy="28016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96393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8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Group 68"/>
          <p:cNvGrpSpPr>
            <a:grpSpLocks noChangeAspect="1"/>
          </p:cNvGrpSpPr>
          <p:nvPr/>
        </p:nvGrpSpPr>
        <p:grpSpPr>
          <a:xfrm>
            <a:off x="9660059" y="3916325"/>
            <a:ext cx="528751" cy="513609"/>
            <a:chOff x="6595471" y="2476529"/>
            <a:chExt cx="723797" cy="703077"/>
          </a:xfrm>
        </p:grpSpPr>
        <p:sp>
          <p:nvSpPr>
            <p:cNvPr id="86" name="Oval 85"/>
            <p:cNvSpPr/>
            <p:nvPr/>
          </p:nvSpPr>
          <p:spPr>
            <a:xfrm>
              <a:off x="6595471" y="2476529"/>
              <a:ext cx="723797" cy="7030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955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Freeform 245"/>
            <p:cNvSpPr/>
            <p:nvPr/>
          </p:nvSpPr>
          <p:spPr bwMode="auto">
            <a:xfrm>
              <a:off x="6791563" y="2662261"/>
              <a:ext cx="331612" cy="331612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1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Group 69"/>
          <p:cNvGrpSpPr>
            <a:grpSpLocks noChangeAspect="1"/>
          </p:cNvGrpSpPr>
          <p:nvPr/>
        </p:nvGrpSpPr>
        <p:grpSpPr>
          <a:xfrm>
            <a:off x="9660059" y="5402236"/>
            <a:ext cx="528751" cy="513609"/>
            <a:chOff x="6595471" y="3484651"/>
            <a:chExt cx="723797" cy="703077"/>
          </a:xfrm>
        </p:grpSpPr>
        <p:sp>
          <p:nvSpPr>
            <p:cNvPr id="91" name="Oval 90"/>
            <p:cNvSpPr/>
            <p:nvPr/>
          </p:nvSpPr>
          <p:spPr>
            <a:xfrm>
              <a:off x="6595471" y="3484651"/>
              <a:ext cx="723797" cy="70307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3375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Freeform 91"/>
            <p:cNvSpPr>
              <a:spLocks noEditPoints="1"/>
            </p:cNvSpPr>
            <p:nvPr/>
          </p:nvSpPr>
          <p:spPr bwMode="auto">
            <a:xfrm>
              <a:off x="6809049" y="3619502"/>
              <a:ext cx="296640" cy="433374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5"/>
                </a:cxn>
                <a:cxn ang="0">
                  <a:pos x="16" y="74"/>
                </a:cxn>
                <a:cxn ang="0">
                  <a:pos x="35" y="102"/>
                </a:cxn>
                <a:cxn ang="0">
                  <a:pos x="54" y="74"/>
                </a:cxn>
                <a:cxn ang="0">
                  <a:pos x="70" y="35"/>
                </a:cxn>
                <a:cxn ang="0">
                  <a:pos x="35" y="0"/>
                </a:cxn>
                <a:cxn ang="0">
                  <a:pos x="43" y="87"/>
                </a:cxn>
                <a:cxn ang="0">
                  <a:pos x="27" y="89"/>
                </a:cxn>
                <a:cxn ang="0">
                  <a:pos x="26" y="83"/>
                </a:cxn>
                <a:cxn ang="0">
                  <a:pos x="26" y="83"/>
                </a:cxn>
                <a:cxn ang="0">
                  <a:pos x="45" y="80"/>
                </a:cxn>
                <a:cxn ang="0">
                  <a:pos x="44" y="83"/>
                </a:cxn>
                <a:cxn ang="0">
                  <a:pos x="43" y="87"/>
                </a:cxn>
                <a:cxn ang="0">
                  <a:pos x="25" y="79"/>
                </a:cxn>
                <a:cxn ang="0">
                  <a:pos x="23" y="73"/>
                </a:cxn>
                <a:cxn ang="0">
                  <a:pos x="47" y="73"/>
                </a:cxn>
                <a:cxn ang="0">
                  <a:pos x="46" y="77"/>
                </a:cxn>
                <a:cxn ang="0">
                  <a:pos x="25" y="79"/>
                </a:cxn>
                <a:cxn ang="0">
                  <a:pos x="35" y="96"/>
                </a:cxn>
                <a:cxn ang="0">
                  <a:pos x="29" y="92"/>
                </a:cxn>
                <a:cxn ang="0">
                  <a:pos x="42" y="90"/>
                </a:cxn>
                <a:cxn ang="0">
                  <a:pos x="35" y="96"/>
                </a:cxn>
                <a:cxn ang="0">
                  <a:pos x="50" y="67"/>
                </a:cxn>
                <a:cxn ang="0">
                  <a:pos x="20" y="67"/>
                </a:cxn>
                <a:cxn ang="0">
                  <a:pos x="15" y="57"/>
                </a:cxn>
                <a:cxn ang="0">
                  <a:pos x="6" y="35"/>
                </a:cxn>
                <a:cxn ang="0">
                  <a:pos x="35" y="6"/>
                </a:cxn>
                <a:cxn ang="0">
                  <a:pos x="64" y="35"/>
                </a:cxn>
                <a:cxn ang="0">
                  <a:pos x="55" y="57"/>
                </a:cxn>
                <a:cxn ang="0">
                  <a:pos x="50" y="67"/>
                </a:cxn>
                <a:cxn ang="0">
                  <a:pos x="50" y="67"/>
                </a:cxn>
                <a:cxn ang="0">
                  <a:pos x="50" y="67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1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1" name="Group 67"/>
          <p:cNvGrpSpPr>
            <a:grpSpLocks noChangeAspect="1"/>
          </p:cNvGrpSpPr>
          <p:nvPr/>
        </p:nvGrpSpPr>
        <p:grpSpPr>
          <a:xfrm>
            <a:off x="9660059" y="3173370"/>
            <a:ext cx="528751" cy="513609"/>
            <a:chOff x="8049780" y="1468406"/>
            <a:chExt cx="723797" cy="703077"/>
          </a:xfrm>
        </p:grpSpPr>
        <p:sp>
          <p:nvSpPr>
            <p:cNvPr id="112" name="Oval 111"/>
            <p:cNvSpPr/>
            <p:nvPr/>
          </p:nvSpPr>
          <p:spPr>
            <a:xfrm>
              <a:off x="8049780" y="1468406"/>
              <a:ext cx="723797" cy="7030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53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Freeform 217"/>
            <p:cNvSpPr>
              <a:spLocks noEditPoints="1"/>
            </p:cNvSpPr>
            <p:nvPr/>
          </p:nvSpPr>
          <p:spPr bwMode="auto">
            <a:xfrm>
              <a:off x="8222238" y="1677864"/>
              <a:ext cx="378880" cy="284161"/>
            </a:xfrm>
            <a:custGeom>
              <a:avLst/>
              <a:gdLst/>
              <a:ahLst/>
              <a:cxnLst>
                <a:cxn ang="0">
                  <a:pos x="78" y="58"/>
                </a:cxn>
                <a:cxn ang="0">
                  <a:pos x="0" y="58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53"/>
                </a:cxn>
                <a:cxn ang="0">
                  <a:pos x="78" y="53"/>
                </a:cxn>
                <a:cxn ang="0">
                  <a:pos x="78" y="58"/>
                </a:cxn>
                <a:cxn ang="0">
                  <a:pos x="73" y="22"/>
                </a:cxn>
                <a:cxn ang="0">
                  <a:pos x="71" y="23"/>
                </a:cxn>
                <a:cxn ang="0">
                  <a:pos x="66" y="18"/>
                </a:cxn>
                <a:cxn ang="0">
                  <a:pos x="42" y="42"/>
                </a:cxn>
                <a:cxn ang="0">
                  <a:pos x="40" y="42"/>
                </a:cxn>
                <a:cxn ang="0">
                  <a:pos x="31" y="34"/>
                </a:cxn>
                <a:cxn ang="0">
                  <a:pos x="16" y="49"/>
                </a:cxn>
                <a:cxn ang="0">
                  <a:pos x="8" y="42"/>
                </a:cxn>
                <a:cxn ang="0">
                  <a:pos x="30" y="20"/>
                </a:cxn>
                <a:cxn ang="0">
                  <a:pos x="32" y="20"/>
                </a:cxn>
                <a:cxn ang="0">
                  <a:pos x="41" y="29"/>
                </a:cxn>
                <a:cxn ang="0">
                  <a:pos x="59" y="11"/>
                </a:cxn>
                <a:cxn ang="0">
                  <a:pos x="54" y="6"/>
                </a:cxn>
                <a:cxn ang="0">
                  <a:pos x="55" y="4"/>
                </a:cxn>
                <a:cxn ang="0">
                  <a:pos x="71" y="4"/>
                </a:cxn>
                <a:cxn ang="0">
                  <a:pos x="73" y="6"/>
                </a:cxn>
                <a:cxn ang="0">
                  <a:pos x="73" y="22"/>
                </a:cxn>
              </a:cxnLst>
              <a:rect l="0" t="0" r="r" b="b"/>
              <a:pathLst>
                <a:path w="78" h="58">
                  <a:moveTo>
                    <a:pt x="78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78" y="53"/>
                    <a:pt x="78" y="53"/>
                    <a:pt x="78" y="53"/>
                  </a:cubicBezTo>
                  <a:lnTo>
                    <a:pt x="78" y="58"/>
                  </a:lnTo>
                  <a:close/>
                  <a:moveTo>
                    <a:pt x="73" y="22"/>
                  </a:moveTo>
                  <a:cubicBezTo>
                    <a:pt x="73" y="23"/>
                    <a:pt x="71" y="24"/>
                    <a:pt x="71" y="23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1" y="43"/>
                    <a:pt x="41" y="43"/>
                    <a:pt x="40" y="42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9"/>
                    <a:pt x="32" y="19"/>
                    <a:pt x="32" y="2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6"/>
                    <a:pt x="54" y="4"/>
                    <a:pt x="55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2" y="4"/>
                    <a:pt x="73" y="5"/>
                    <a:pt x="73" y="6"/>
                  </a:cubicBezTo>
                  <a:lnTo>
                    <a:pt x="73" y="2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1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4" name="Group 36"/>
          <p:cNvGrpSpPr/>
          <p:nvPr/>
        </p:nvGrpSpPr>
        <p:grpSpPr>
          <a:xfrm>
            <a:off x="7227065" y="4638026"/>
            <a:ext cx="2161208" cy="538848"/>
            <a:chOff x="5638262" y="2428485"/>
            <a:chExt cx="2649923" cy="510938"/>
          </a:xfrm>
        </p:grpSpPr>
        <p:sp>
          <p:nvSpPr>
            <p:cNvPr id="115" name="TextBox 114"/>
            <p:cNvSpPr txBox="1"/>
            <p:nvPr/>
          </p:nvSpPr>
          <p:spPr>
            <a:xfrm>
              <a:off x="6747241" y="2428485"/>
              <a:ext cx="1540944" cy="204285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algn="r"/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638262" y="2659261"/>
              <a:ext cx="2649923" cy="28016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96393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8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Group 75"/>
          <p:cNvGrpSpPr>
            <a:grpSpLocks noChangeAspect="1"/>
          </p:cNvGrpSpPr>
          <p:nvPr/>
        </p:nvGrpSpPr>
        <p:grpSpPr>
          <a:xfrm>
            <a:off x="9660059" y="4659280"/>
            <a:ext cx="528751" cy="513609"/>
            <a:chOff x="8049780" y="2476530"/>
            <a:chExt cx="723797" cy="703077"/>
          </a:xfrm>
        </p:grpSpPr>
        <p:sp>
          <p:nvSpPr>
            <p:cNvPr id="118" name="Oval 117"/>
            <p:cNvSpPr/>
            <p:nvPr/>
          </p:nvSpPr>
          <p:spPr>
            <a:xfrm>
              <a:off x="8049780" y="2476530"/>
              <a:ext cx="723797" cy="70307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955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Freeform 56"/>
            <p:cNvSpPr>
              <a:spLocks noEditPoints="1"/>
            </p:cNvSpPr>
            <p:nvPr/>
          </p:nvSpPr>
          <p:spPr bwMode="auto">
            <a:xfrm>
              <a:off x="8238857" y="2655247"/>
              <a:ext cx="345642" cy="345642"/>
            </a:xfrm>
            <a:custGeom>
              <a:avLst/>
              <a:gdLst/>
              <a:ahLst/>
              <a:cxnLst>
                <a:cxn ang="0">
                  <a:pos x="64" y="42"/>
                </a:cxn>
                <a:cxn ang="0">
                  <a:pos x="63" y="44"/>
                </a:cxn>
                <a:cxn ang="0">
                  <a:pos x="33" y="64"/>
                </a:cxn>
                <a:cxn ang="0">
                  <a:pos x="32" y="64"/>
                </a:cxn>
                <a:cxn ang="0">
                  <a:pos x="30" y="64"/>
                </a:cxn>
                <a:cxn ang="0">
                  <a:pos x="1" y="44"/>
                </a:cxn>
                <a:cxn ang="0">
                  <a:pos x="0" y="42"/>
                </a:cxn>
                <a:cxn ang="0">
                  <a:pos x="0" y="23"/>
                </a:cxn>
                <a:cxn ang="0">
                  <a:pos x="1" y="20"/>
                </a:cxn>
                <a:cxn ang="0">
                  <a:pos x="30" y="1"/>
                </a:cxn>
                <a:cxn ang="0">
                  <a:pos x="32" y="0"/>
                </a:cxn>
                <a:cxn ang="0">
                  <a:pos x="33" y="1"/>
                </a:cxn>
                <a:cxn ang="0">
                  <a:pos x="63" y="20"/>
                </a:cxn>
                <a:cxn ang="0">
                  <a:pos x="64" y="23"/>
                </a:cxn>
                <a:cxn ang="0">
                  <a:pos x="64" y="42"/>
                </a:cxn>
                <a:cxn ang="0">
                  <a:pos x="12" y="32"/>
                </a:cxn>
                <a:cxn ang="0">
                  <a:pos x="5" y="28"/>
                </a:cxn>
                <a:cxn ang="0">
                  <a:pos x="5" y="37"/>
                </a:cxn>
                <a:cxn ang="0">
                  <a:pos x="12" y="32"/>
                </a:cxn>
                <a:cxn ang="0">
                  <a:pos x="29" y="21"/>
                </a:cxn>
                <a:cxn ang="0">
                  <a:pos x="29" y="8"/>
                </a:cxn>
                <a:cxn ang="0">
                  <a:pos x="7" y="23"/>
                </a:cxn>
                <a:cxn ang="0">
                  <a:pos x="17" y="29"/>
                </a:cxn>
                <a:cxn ang="0">
                  <a:pos x="29" y="21"/>
                </a:cxn>
                <a:cxn ang="0">
                  <a:pos x="29" y="56"/>
                </a:cxn>
                <a:cxn ang="0">
                  <a:pos x="29" y="44"/>
                </a:cxn>
                <a:cxn ang="0">
                  <a:pos x="17" y="36"/>
                </a:cxn>
                <a:cxn ang="0">
                  <a:pos x="7" y="42"/>
                </a:cxn>
                <a:cxn ang="0">
                  <a:pos x="29" y="56"/>
                </a:cxn>
                <a:cxn ang="0">
                  <a:pos x="41" y="32"/>
                </a:cxn>
                <a:cxn ang="0">
                  <a:pos x="32" y="26"/>
                </a:cxn>
                <a:cxn ang="0">
                  <a:pos x="22" y="32"/>
                </a:cxn>
                <a:cxn ang="0">
                  <a:pos x="32" y="39"/>
                </a:cxn>
                <a:cxn ang="0">
                  <a:pos x="41" y="32"/>
                </a:cxn>
                <a:cxn ang="0">
                  <a:pos x="56" y="23"/>
                </a:cxn>
                <a:cxn ang="0">
                  <a:pos x="35" y="8"/>
                </a:cxn>
                <a:cxn ang="0">
                  <a:pos x="35" y="21"/>
                </a:cxn>
                <a:cxn ang="0">
                  <a:pos x="46" y="29"/>
                </a:cxn>
                <a:cxn ang="0">
                  <a:pos x="56" y="23"/>
                </a:cxn>
                <a:cxn ang="0">
                  <a:pos x="56" y="42"/>
                </a:cxn>
                <a:cxn ang="0">
                  <a:pos x="46" y="36"/>
                </a:cxn>
                <a:cxn ang="0">
                  <a:pos x="35" y="44"/>
                </a:cxn>
                <a:cxn ang="0">
                  <a:pos x="35" y="56"/>
                </a:cxn>
                <a:cxn ang="0">
                  <a:pos x="56" y="42"/>
                </a:cxn>
                <a:cxn ang="0">
                  <a:pos x="58" y="37"/>
                </a:cxn>
                <a:cxn ang="0">
                  <a:pos x="58" y="28"/>
                </a:cxn>
                <a:cxn ang="0">
                  <a:pos x="51" y="32"/>
                </a:cxn>
                <a:cxn ang="0">
                  <a:pos x="58" y="37"/>
                </a:cxn>
              </a:cxnLst>
              <a:rect l="0" t="0" r="r" b="b"/>
              <a:pathLst>
                <a:path w="64" h="64">
                  <a:moveTo>
                    <a:pt x="64" y="42"/>
                  </a:moveTo>
                  <a:cubicBezTo>
                    <a:pt x="64" y="43"/>
                    <a:pt x="63" y="44"/>
                    <a:pt x="63" y="4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4"/>
                    <a:pt x="32" y="64"/>
                  </a:cubicBezTo>
                  <a:cubicBezTo>
                    <a:pt x="31" y="64"/>
                    <a:pt x="31" y="64"/>
                    <a:pt x="30" y="6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3"/>
                    <a:pt x="0" y="4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0"/>
                    <a:pt x="32" y="0"/>
                  </a:cubicBezTo>
                  <a:cubicBezTo>
                    <a:pt x="32" y="0"/>
                    <a:pt x="33" y="1"/>
                    <a:pt x="33" y="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1"/>
                    <a:pt x="64" y="22"/>
                    <a:pt x="64" y="23"/>
                  </a:cubicBezTo>
                  <a:lnTo>
                    <a:pt x="64" y="42"/>
                  </a:lnTo>
                  <a:close/>
                  <a:moveTo>
                    <a:pt x="12" y="32"/>
                  </a:moveTo>
                  <a:cubicBezTo>
                    <a:pt x="5" y="28"/>
                    <a:pt x="5" y="28"/>
                    <a:pt x="5" y="28"/>
                  </a:cubicBezTo>
                  <a:cubicBezTo>
                    <a:pt x="5" y="37"/>
                    <a:pt x="5" y="37"/>
                    <a:pt x="5" y="37"/>
                  </a:cubicBezTo>
                  <a:lnTo>
                    <a:pt x="12" y="32"/>
                  </a:lnTo>
                  <a:close/>
                  <a:moveTo>
                    <a:pt x="29" y="21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17" y="29"/>
                    <a:pt x="17" y="29"/>
                    <a:pt x="17" y="29"/>
                  </a:cubicBezTo>
                  <a:lnTo>
                    <a:pt x="29" y="21"/>
                  </a:lnTo>
                  <a:close/>
                  <a:moveTo>
                    <a:pt x="29" y="56"/>
                  </a:moveTo>
                  <a:cubicBezTo>
                    <a:pt x="29" y="44"/>
                    <a:pt x="29" y="44"/>
                    <a:pt x="29" y="44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29" y="56"/>
                  </a:lnTo>
                  <a:close/>
                  <a:moveTo>
                    <a:pt x="41" y="32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41" y="32"/>
                  </a:lnTo>
                  <a:close/>
                  <a:moveTo>
                    <a:pt x="56" y="23"/>
                  </a:moveTo>
                  <a:cubicBezTo>
                    <a:pt x="35" y="8"/>
                    <a:pt x="35" y="8"/>
                    <a:pt x="35" y="8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46" y="29"/>
                    <a:pt x="46" y="29"/>
                    <a:pt x="46" y="29"/>
                  </a:cubicBezTo>
                  <a:lnTo>
                    <a:pt x="56" y="23"/>
                  </a:lnTo>
                  <a:close/>
                  <a:moveTo>
                    <a:pt x="56" y="42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56"/>
                    <a:pt x="35" y="56"/>
                    <a:pt x="35" y="56"/>
                  </a:cubicBezTo>
                  <a:lnTo>
                    <a:pt x="56" y="42"/>
                  </a:lnTo>
                  <a:close/>
                  <a:moveTo>
                    <a:pt x="58" y="37"/>
                  </a:moveTo>
                  <a:cubicBezTo>
                    <a:pt x="58" y="28"/>
                    <a:pt x="58" y="28"/>
                    <a:pt x="58" y="28"/>
                  </a:cubicBezTo>
                  <a:cubicBezTo>
                    <a:pt x="51" y="32"/>
                    <a:pt x="51" y="32"/>
                    <a:pt x="51" y="32"/>
                  </a:cubicBezTo>
                  <a:lnTo>
                    <a:pt x="58" y="3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1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1" name="椭圆 50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1" grpId="0" animBg="1"/>
      <p:bldP spid="47" grpId="0" animBg="1"/>
      <p:bldP spid="52" grpId="0" animBg="1"/>
      <p:bldP spid="58" grpId="0"/>
      <p:bldP spid="61" grpId="0"/>
      <p:bldP spid="62" grpId="0"/>
      <p:bldP spid="63" grpId="0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onut 28"/>
          <p:cNvSpPr/>
          <p:nvPr/>
        </p:nvSpPr>
        <p:spPr>
          <a:xfrm>
            <a:off x="5941295" y="1456183"/>
            <a:ext cx="1251763" cy="1251763"/>
          </a:xfrm>
          <a:prstGeom prst="donut">
            <a:avLst>
              <a:gd name="adj" fmla="val 105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Donut 27"/>
          <p:cNvSpPr/>
          <p:nvPr/>
        </p:nvSpPr>
        <p:spPr>
          <a:xfrm>
            <a:off x="6297370" y="2228479"/>
            <a:ext cx="1471552" cy="1471548"/>
          </a:xfrm>
          <a:prstGeom prst="donut">
            <a:avLst>
              <a:gd name="adj" fmla="val 105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nut 26"/>
          <p:cNvSpPr/>
          <p:nvPr/>
        </p:nvSpPr>
        <p:spPr>
          <a:xfrm>
            <a:off x="6684953" y="3291293"/>
            <a:ext cx="1459341" cy="1459341"/>
          </a:xfrm>
          <a:prstGeom prst="donut">
            <a:avLst>
              <a:gd name="adj" fmla="val 1057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Freeform 174"/>
          <p:cNvSpPr>
            <a:spLocks noEditPoints="1"/>
          </p:cNvSpPr>
          <p:nvPr/>
        </p:nvSpPr>
        <p:spPr bwMode="auto">
          <a:xfrm>
            <a:off x="7128386" y="3821352"/>
            <a:ext cx="572464" cy="399219"/>
          </a:xfrm>
          <a:custGeom>
            <a:avLst/>
            <a:gdLst/>
            <a:ahLst/>
            <a:cxnLst>
              <a:cxn ang="0">
                <a:pos x="64" y="20"/>
              </a:cxn>
              <a:cxn ang="0">
                <a:pos x="35" y="9"/>
              </a:cxn>
              <a:cxn ang="0">
                <a:pos x="7" y="20"/>
              </a:cxn>
              <a:cxn ang="0">
                <a:pos x="6" y="20"/>
              </a:cxn>
              <a:cxn ang="0">
                <a:pos x="0" y="14"/>
              </a:cxn>
              <a:cxn ang="0">
                <a:pos x="1" y="13"/>
              </a:cxn>
              <a:cxn ang="0">
                <a:pos x="35" y="0"/>
              </a:cxn>
              <a:cxn ang="0">
                <a:pos x="70" y="13"/>
              </a:cxn>
              <a:cxn ang="0">
                <a:pos x="70" y="14"/>
              </a:cxn>
              <a:cxn ang="0">
                <a:pos x="64" y="20"/>
              </a:cxn>
              <a:cxn ang="0">
                <a:pos x="64" y="20"/>
              </a:cxn>
              <a:cxn ang="0">
                <a:pos x="54" y="30"/>
              </a:cxn>
              <a:cxn ang="0">
                <a:pos x="35" y="22"/>
              </a:cxn>
              <a:cxn ang="0">
                <a:pos x="16" y="30"/>
              </a:cxn>
              <a:cxn ang="0">
                <a:pos x="10" y="24"/>
              </a:cxn>
              <a:cxn ang="0">
                <a:pos x="10" y="23"/>
              </a:cxn>
              <a:cxn ang="0">
                <a:pos x="35" y="13"/>
              </a:cxn>
              <a:cxn ang="0">
                <a:pos x="60" y="23"/>
              </a:cxn>
              <a:cxn ang="0">
                <a:pos x="61" y="24"/>
              </a:cxn>
              <a:cxn ang="0">
                <a:pos x="55" y="30"/>
              </a:cxn>
              <a:cxn ang="0">
                <a:pos x="54" y="30"/>
              </a:cxn>
              <a:cxn ang="0">
                <a:pos x="35" y="36"/>
              </a:cxn>
              <a:cxn ang="0">
                <a:pos x="26" y="40"/>
              </a:cxn>
              <a:cxn ang="0">
                <a:pos x="20" y="34"/>
              </a:cxn>
              <a:cxn ang="0">
                <a:pos x="20" y="33"/>
              </a:cxn>
              <a:cxn ang="0">
                <a:pos x="35" y="27"/>
              </a:cxn>
              <a:cxn ang="0">
                <a:pos x="51" y="33"/>
              </a:cxn>
              <a:cxn ang="0">
                <a:pos x="51" y="34"/>
              </a:cxn>
              <a:cxn ang="0">
                <a:pos x="45" y="40"/>
              </a:cxn>
              <a:cxn ang="0">
                <a:pos x="35" y="36"/>
              </a:cxn>
              <a:cxn ang="0">
                <a:pos x="29" y="43"/>
              </a:cxn>
              <a:cxn ang="0">
                <a:pos x="35" y="41"/>
              </a:cxn>
              <a:cxn ang="0">
                <a:pos x="41" y="43"/>
              </a:cxn>
              <a:cxn ang="0">
                <a:pos x="35" y="49"/>
              </a:cxn>
              <a:cxn ang="0">
                <a:pos x="29" y="43"/>
              </a:cxn>
            </a:cxnLst>
            <a:rect l="0" t="0" r="r" b="b"/>
            <a:pathLst>
              <a:path w="70" h="49">
                <a:moveTo>
                  <a:pt x="64" y="20"/>
                </a:moveTo>
                <a:cubicBezTo>
                  <a:pt x="55" y="13"/>
                  <a:pt x="46" y="9"/>
                  <a:pt x="35" y="9"/>
                </a:cubicBezTo>
                <a:cubicBezTo>
                  <a:pt x="24" y="9"/>
                  <a:pt x="15" y="13"/>
                  <a:pt x="7" y="20"/>
                </a:cubicBezTo>
                <a:cubicBezTo>
                  <a:pt x="7" y="20"/>
                  <a:pt x="7" y="20"/>
                  <a:pt x="6" y="20"/>
                </a:cubicBezTo>
                <a:cubicBezTo>
                  <a:pt x="5" y="20"/>
                  <a:pt x="0" y="15"/>
                  <a:pt x="0" y="14"/>
                </a:cubicBezTo>
                <a:cubicBezTo>
                  <a:pt x="0" y="14"/>
                  <a:pt x="0" y="14"/>
                  <a:pt x="1" y="13"/>
                </a:cubicBezTo>
                <a:cubicBezTo>
                  <a:pt x="10" y="4"/>
                  <a:pt x="23" y="0"/>
                  <a:pt x="35" y="0"/>
                </a:cubicBezTo>
                <a:cubicBezTo>
                  <a:pt x="48" y="0"/>
                  <a:pt x="61" y="4"/>
                  <a:pt x="70" y="13"/>
                </a:cubicBezTo>
                <a:cubicBezTo>
                  <a:pt x="70" y="14"/>
                  <a:pt x="70" y="14"/>
                  <a:pt x="70" y="14"/>
                </a:cubicBezTo>
                <a:cubicBezTo>
                  <a:pt x="70" y="15"/>
                  <a:pt x="65" y="20"/>
                  <a:pt x="64" y="20"/>
                </a:cubicBezTo>
                <a:cubicBezTo>
                  <a:pt x="64" y="20"/>
                  <a:pt x="64" y="20"/>
                  <a:pt x="64" y="20"/>
                </a:cubicBezTo>
                <a:close/>
                <a:moveTo>
                  <a:pt x="54" y="30"/>
                </a:moveTo>
                <a:cubicBezTo>
                  <a:pt x="48" y="25"/>
                  <a:pt x="43" y="22"/>
                  <a:pt x="35" y="22"/>
                </a:cubicBezTo>
                <a:cubicBezTo>
                  <a:pt x="25" y="22"/>
                  <a:pt x="16" y="30"/>
                  <a:pt x="16" y="30"/>
                </a:cubicBezTo>
                <a:cubicBezTo>
                  <a:pt x="15" y="30"/>
                  <a:pt x="10" y="25"/>
                  <a:pt x="10" y="24"/>
                </a:cubicBezTo>
                <a:cubicBezTo>
                  <a:pt x="10" y="24"/>
                  <a:pt x="10" y="23"/>
                  <a:pt x="10" y="23"/>
                </a:cubicBezTo>
                <a:cubicBezTo>
                  <a:pt x="17" y="17"/>
                  <a:pt x="26" y="13"/>
                  <a:pt x="35" y="13"/>
                </a:cubicBezTo>
                <a:cubicBezTo>
                  <a:pt x="44" y="13"/>
                  <a:pt x="54" y="17"/>
                  <a:pt x="60" y="23"/>
                </a:cubicBezTo>
                <a:cubicBezTo>
                  <a:pt x="61" y="23"/>
                  <a:pt x="61" y="24"/>
                  <a:pt x="61" y="24"/>
                </a:cubicBezTo>
                <a:cubicBezTo>
                  <a:pt x="61" y="25"/>
                  <a:pt x="56" y="30"/>
                  <a:pt x="55" y="30"/>
                </a:cubicBezTo>
                <a:cubicBezTo>
                  <a:pt x="54" y="30"/>
                  <a:pt x="54" y="30"/>
                  <a:pt x="54" y="30"/>
                </a:cubicBezTo>
                <a:close/>
                <a:moveTo>
                  <a:pt x="35" y="36"/>
                </a:moveTo>
                <a:cubicBezTo>
                  <a:pt x="30" y="36"/>
                  <a:pt x="26" y="40"/>
                  <a:pt x="26" y="40"/>
                </a:cubicBezTo>
                <a:cubicBezTo>
                  <a:pt x="25" y="40"/>
                  <a:pt x="20" y="35"/>
                  <a:pt x="20" y="34"/>
                </a:cubicBezTo>
                <a:cubicBezTo>
                  <a:pt x="20" y="33"/>
                  <a:pt x="20" y="33"/>
                  <a:pt x="20" y="33"/>
                </a:cubicBezTo>
                <a:cubicBezTo>
                  <a:pt x="24" y="29"/>
                  <a:pt x="30" y="27"/>
                  <a:pt x="35" y="27"/>
                </a:cubicBezTo>
                <a:cubicBezTo>
                  <a:pt x="41" y="27"/>
                  <a:pt x="47" y="29"/>
                  <a:pt x="51" y="33"/>
                </a:cubicBezTo>
                <a:cubicBezTo>
                  <a:pt x="51" y="33"/>
                  <a:pt x="51" y="33"/>
                  <a:pt x="51" y="34"/>
                </a:cubicBezTo>
                <a:cubicBezTo>
                  <a:pt x="51" y="35"/>
                  <a:pt x="46" y="40"/>
                  <a:pt x="45" y="40"/>
                </a:cubicBezTo>
                <a:cubicBezTo>
                  <a:pt x="44" y="40"/>
                  <a:pt x="41" y="36"/>
                  <a:pt x="35" y="36"/>
                </a:cubicBezTo>
                <a:close/>
                <a:moveTo>
                  <a:pt x="29" y="43"/>
                </a:moveTo>
                <a:cubicBezTo>
                  <a:pt x="29" y="42"/>
                  <a:pt x="34" y="41"/>
                  <a:pt x="35" y="41"/>
                </a:cubicBezTo>
                <a:cubicBezTo>
                  <a:pt x="37" y="41"/>
                  <a:pt x="41" y="42"/>
                  <a:pt x="41" y="43"/>
                </a:cubicBezTo>
                <a:cubicBezTo>
                  <a:pt x="41" y="44"/>
                  <a:pt x="36" y="49"/>
                  <a:pt x="35" y="49"/>
                </a:cubicBezTo>
                <a:cubicBezTo>
                  <a:pt x="34" y="49"/>
                  <a:pt x="29" y="44"/>
                  <a:pt x="29" y="43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8563" tIns="64282" rIns="128563" bIns="6428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Freeform 101"/>
          <p:cNvSpPr>
            <a:spLocks noEditPoints="1"/>
          </p:cNvSpPr>
          <p:nvPr/>
        </p:nvSpPr>
        <p:spPr bwMode="auto">
          <a:xfrm>
            <a:off x="6806482" y="2788356"/>
            <a:ext cx="453322" cy="419399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8563" tIns="64282" rIns="128563" bIns="6428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145"/>
          <p:cNvSpPr/>
          <p:nvPr/>
        </p:nvSpPr>
        <p:spPr bwMode="auto">
          <a:xfrm>
            <a:off x="6370585" y="1889106"/>
            <a:ext cx="383189" cy="330428"/>
          </a:xfrm>
          <a:custGeom>
            <a:avLst/>
            <a:gdLst/>
            <a:ahLst/>
            <a:cxnLst>
              <a:cxn ang="0">
                <a:pos x="64" y="51"/>
              </a:cxn>
              <a:cxn ang="0">
                <a:pos x="60" y="55"/>
              </a:cxn>
              <a:cxn ang="0">
                <a:pos x="49" y="55"/>
              </a:cxn>
              <a:cxn ang="0">
                <a:pos x="45" y="51"/>
              </a:cxn>
              <a:cxn ang="0">
                <a:pos x="45" y="40"/>
              </a:cxn>
              <a:cxn ang="0">
                <a:pos x="49" y="36"/>
              </a:cxn>
              <a:cxn ang="0">
                <a:pos x="52" y="36"/>
              </a:cxn>
              <a:cxn ang="0">
                <a:pos x="52" y="30"/>
              </a:cxn>
              <a:cxn ang="0">
                <a:pos x="34" y="30"/>
              </a:cxn>
              <a:cxn ang="0">
                <a:pos x="34" y="36"/>
              </a:cxn>
              <a:cxn ang="0">
                <a:pos x="37" y="36"/>
              </a:cxn>
              <a:cxn ang="0">
                <a:pos x="41" y="40"/>
              </a:cxn>
              <a:cxn ang="0">
                <a:pos x="41" y="51"/>
              </a:cxn>
              <a:cxn ang="0">
                <a:pos x="37" y="55"/>
              </a:cxn>
              <a:cxn ang="0">
                <a:pos x="26" y="55"/>
              </a:cxn>
              <a:cxn ang="0">
                <a:pos x="23" y="51"/>
              </a:cxn>
              <a:cxn ang="0">
                <a:pos x="23" y="40"/>
              </a:cxn>
              <a:cxn ang="0">
                <a:pos x="26" y="36"/>
              </a:cxn>
              <a:cxn ang="0">
                <a:pos x="29" y="36"/>
              </a:cxn>
              <a:cxn ang="0">
                <a:pos x="29" y="30"/>
              </a:cxn>
              <a:cxn ang="0">
                <a:pos x="11" y="30"/>
              </a:cxn>
              <a:cxn ang="0">
                <a:pos x="11" y="36"/>
              </a:cxn>
              <a:cxn ang="0">
                <a:pos x="15" y="36"/>
              </a:cxn>
              <a:cxn ang="0">
                <a:pos x="18" y="40"/>
              </a:cxn>
              <a:cxn ang="0">
                <a:pos x="18" y="51"/>
              </a:cxn>
              <a:cxn ang="0">
                <a:pos x="15" y="55"/>
              </a:cxn>
              <a:cxn ang="0">
                <a:pos x="3" y="55"/>
              </a:cxn>
              <a:cxn ang="0">
                <a:pos x="0" y="51"/>
              </a:cxn>
              <a:cxn ang="0">
                <a:pos x="0" y="40"/>
              </a:cxn>
              <a:cxn ang="0">
                <a:pos x="3" y="36"/>
              </a:cxn>
              <a:cxn ang="0">
                <a:pos x="7" y="36"/>
              </a:cxn>
              <a:cxn ang="0">
                <a:pos x="7" y="30"/>
              </a:cxn>
              <a:cxn ang="0">
                <a:pos x="11" y="25"/>
              </a:cxn>
              <a:cxn ang="0">
                <a:pos x="29" y="25"/>
              </a:cxn>
              <a:cxn ang="0">
                <a:pos x="29" y="18"/>
              </a:cxn>
              <a:cxn ang="0">
                <a:pos x="26" y="18"/>
              </a:cxn>
              <a:cxn ang="0">
                <a:pos x="23" y="15"/>
              </a:cxn>
              <a:cxn ang="0">
                <a:pos x="23" y="3"/>
              </a:cxn>
              <a:cxn ang="0">
                <a:pos x="26" y="0"/>
              </a:cxn>
              <a:cxn ang="0">
                <a:pos x="37" y="0"/>
              </a:cxn>
              <a:cxn ang="0">
                <a:pos x="41" y="3"/>
              </a:cxn>
              <a:cxn ang="0">
                <a:pos x="41" y="15"/>
              </a:cxn>
              <a:cxn ang="0">
                <a:pos x="37" y="18"/>
              </a:cxn>
              <a:cxn ang="0">
                <a:pos x="34" y="18"/>
              </a:cxn>
              <a:cxn ang="0">
                <a:pos x="34" y="25"/>
              </a:cxn>
              <a:cxn ang="0">
                <a:pos x="52" y="25"/>
              </a:cxn>
              <a:cxn ang="0">
                <a:pos x="57" y="30"/>
              </a:cxn>
              <a:cxn ang="0">
                <a:pos x="57" y="36"/>
              </a:cxn>
              <a:cxn ang="0">
                <a:pos x="60" y="36"/>
              </a:cxn>
              <a:cxn ang="0">
                <a:pos x="64" y="40"/>
              </a:cxn>
              <a:cxn ang="0">
                <a:pos x="64" y="5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</a:ln>
        </p:spPr>
        <p:txBody>
          <a:bodyPr vert="horz" wrap="square" lIns="128563" tIns="64282" rIns="128563" bIns="64282" numCol="1" anchor="t" anchorCtr="0" compatLnSpc="1"/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Donut 25"/>
          <p:cNvSpPr/>
          <p:nvPr/>
        </p:nvSpPr>
        <p:spPr>
          <a:xfrm>
            <a:off x="5849916" y="4047942"/>
            <a:ext cx="1672628" cy="1672628"/>
          </a:xfrm>
          <a:prstGeom prst="donut">
            <a:avLst>
              <a:gd name="adj" fmla="val 10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Donut 24"/>
          <p:cNvSpPr/>
          <p:nvPr/>
        </p:nvSpPr>
        <p:spPr>
          <a:xfrm>
            <a:off x="4502834" y="4496969"/>
            <a:ext cx="1975723" cy="1975723"/>
          </a:xfrm>
          <a:prstGeom prst="donut">
            <a:avLst>
              <a:gd name="adj" fmla="val 105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Donut 23"/>
          <p:cNvSpPr/>
          <p:nvPr/>
        </p:nvSpPr>
        <p:spPr>
          <a:xfrm>
            <a:off x="2670101" y="4317355"/>
            <a:ext cx="2334944" cy="2334944"/>
          </a:xfrm>
          <a:prstGeom prst="donut">
            <a:avLst>
              <a:gd name="adj" fmla="val 1057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Freeform 66"/>
          <p:cNvSpPr>
            <a:spLocks noEditPoints="1"/>
          </p:cNvSpPr>
          <p:nvPr/>
        </p:nvSpPr>
        <p:spPr bwMode="auto">
          <a:xfrm>
            <a:off x="3595927" y="5159788"/>
            <a:ext cx="556545" cy="650084"/>
          </a:xfrm>
          <a:custGeom>
            <a:avLst/>
            <a:gdLst/>
            <a:ahLst/>
            <a:cxnLst>
              <a:cxn ang="0">
                <a:pos x="55" y="9"/>
              </a:cxn>
              <a:cxn ang="0">
                <a:pos x="55" y="14"/>
              </a:cxn>
              <a:cxn ang="0">
                <a:pos x="27" y="23"/>
              </a:cxn>
              <a:cxn ang="0">
                <a:pos x="0" y="14"/>
              </a:cxn>
              <a:cxn ang="0">
                <a:pos x="0" y="9"/>
              </a:cxn>
              <a:cxn ang="0">
                <a:pos x="27" y="0"/>
              </a:cxn>
              <a:cxn ang="0">
                <a:pos x="55" y="9"/>
              </a:cxn>
              <a:cxn ang="0">
                <a:pos x="55" y="21"/>
              </a:cxn>
              <a:cxn ang="0">
                <a:pos x="55" y="27"/>
              </a:cxn>
              <a:cxn ang="0">
                <a:pos x="27" y="37"/>
              </a:cxn>
              <a:cxn ang="0">
                <a:pos x="0" y="27"/>
              </a:cxn>
              <a:cxn ang="0">
                <a:pos x="0" y="21"/>
              </a:cxn>
              <a:cxn ang="0">
                <a:pos x="27" y="27"/>
              </a:cxn>
              <a:cxn ang="0">
                <a:pos x="55" y="21"/>
              </a:cxn>
              <a:cxn ang="0">
                <a:pos x="55" y="35"/>
              </a:cxn>
              <a:cxn ang="0">
                <a:pos x="55" y="41"/>
              </a:cxn>
              <a:cxn ang="0">
                <a:pos x="27" y="50"/>
              </a:cxn>
              <a:cxn ang="0">
                <a:pos x="0" y="41"/>
              </a:cxn>
              <a:cxn ang="0">
                <a:pos x="0" y="35"/>
              </a:cxn>
              <a:cxn ang="0">
                <a:pos x="27" y="41"/>
              </a:cxn>
              <a:cxn ang="0">
                <a:pos x="55" y="35"/>
              </a:cxn>
              <a:cxn ang="0">
                <a:pos x="55" y="49"/>
              </a:cxn>
              <a:cxn ang="0">
                <a:pos x="55" y="55"/>
              </a:cxn>
              <a:cxn ang="0">
                <a:pos x="27" y="64"/>
              </a:cxn>
              <a:cxn ang="0">
                <a:pos x="0" y="55"/>
              </a:cxn>
              <a:cxn ang="0">
                <a:pos x="0" y="49"/>
              </a:cxn>
              <a:cxn ang="0">
                <a:pos x="27" y="55"/>
              </a:cxn>
              <a:cxn ang="0">
                <a:pos x="55" y="49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8563" tIns="64282" rIns="128563" bIns="6428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Freeform 72"/>
          <p:cNvSpPr>
            <a:spLocks noEditPoints="1"/>
          </p:cNvSpPr>
          <p:nvPr/>
        </p:nvSpPr>
        <p:spPr bwMode="auto">
          <a:xfrm>
            <a:off x="5210192" y="5262848"/>
            <a:ext cx="561012" cy="443965"/>
          </a:xfrm>
          <a:custGeom>
            <a:avLst/>
            <a:gdLst/>
            <a:ahLst/>
            <a:cxnLst>
              <a:cxn ang="0">
                <a:pos x="50" y="41"/>
              </a:cxn>
              <a:cxn ang="0">
                <a:pos x="40" y="51"/>
              </a:cxn>
              <a:cxn ang="0">
                <a:pos x="10" y="51"/>
              </a:cxn>
              <a:cxn ang="0">
                <a:pos x="0" y="41"/>
              </a:cxn>
              <a:cxn ang="0">
                <a:pos x="0" y="11"/>
              </a:cxn>
              <a:cxn ang="0">
                <a:pos x="10" y="1"/>
              </a:cxn>
              <a:cxn ang="0">
                <a:pos x="40" y="1"/>
              </a:cxn>
              <a:cxn ang="0">
                <a:pos x="44" y="1"/>
              </a:cxn>
              <a:cxn ang="0">
                <a:pos x="45" y="2"/>
              </a:cxn>
              <a:cxn ang="0">
                <a:pos x="44" y="3"/>
              </a:cxn>
              <a:cxn ang="0">
                <a:pos x="43" y="5"/>
              </a:cxn>
              <a:cxn ang="0">
                <a:pos x="41" y="5"/>
              </a:cxn>
              <a:cxn ang="0">
                <a:pos x="40" y="5"/>
              </a:cxn>
              <a:cxn ang="0">
                <a:pos x="10" y="5"/>
              </a:cxn>
              <a:cxn ang="0">
                <a:pos x="4" y="11"/>
              </a:cxn>
              <a:cxn ang="0">
                <a:pos x="4" y="41"/>
              </a:cxn>
              <a:cxn ang="0">
                <a:pos x="10" y="46"/>
              </a:cxn>
              <a:cxn ang="0">
                <a:pos x="40" y="46"/>
              </a:cxn>
              <a:cxn ang="0">
                <a:pos x="45" y="41"/>
              </a:cxn>
              <a:cxn ang="0">
                <a:pos x="45" y="36"/>
              </a:cxn>
              <a:cxn ang="0">
                <a:pos x="46" y="35"/>
              </a:cxn>
              <a:cxn ang="0">
                <a:pos x="48" y="33"/>
              </a:cxn>
              <a:cxn ang="0">
                <a:pos x="49" y="33"/>
              </a:cxn>
              <a:cxn ang="0">
                <a:pos x="50" y="34"/>
              </a:cxn>
              <a:cxn ang="0">
                <a:pos x="50" y="41"/>
              </a:cxn>
              <a:cxn ang="0">
                <a:pos x="57" y="18"/>
              </a:cxn>
              <a:cxn ang="0">
                <a:pos x="33" y="42"/>
              </a:cxn>
              <a:cxn ang="0">
                <a:pos x="23" y="42"/>
              </a:cxn>
              <a:cxn ang="0">
                <a:pos x="23" y="31"/>
              </a:cxn>
              <a:cxn ang="0">
                <a:pos x="47" y="7"/>
              </a:cxn>
              <a:cxn ang="0">
                <a:pos x="57" y="18"/>
              </a:cxn>
              <a:cxn ang="0">
                <a:pos x="36" y="34"/>
              </a:cxn>
              <a:cxn ang="0">
                <a:pos x="30" y="29"/>
              </a:cxn>
              <a:cxn ang="0">
                <a:pos x="26" y="33"/>
              </a:cxn>
              <a:cxn ang="0">
                <a:pos x="26" y="35"/>
              </a:cxn>
              <a:cxn ang="0">
                <a:pos x="29" y="35"/>
              </a:cxn>
              <a:cxn ang="0">
                <a:pos x="29" y="38"/>
              </a:cxn>
              <a:cxn ang="0">
                <a:pos x="31" y="38"/>
              </a:cxn>
              <a:cxn ang="0">
                <a:pos x="36" y="34"/>
              </a:cxn>
              <a:cxn ang="0">
                <a:pos x="46" y="13"/>
              </a:cxn>
              <a:cxn ang="0">
                <a:pos x="34" y="25"/>
              </a:cxn>
              <a:cxn ang="0">
                <a:pos x="33" y="26"/>
              </a:cxn>
              <a:cxn ang="0">
                <a:pos x="35" y="26"/>
              </a:cxn>
              <a:cxn ang="0">
                <a:pos x="47" y="14"/>
              </a:cxn>
              <a:cxn ang="0">
                <a:pos x="47" y="13"/>
              </a:cxn>
              <a:cxn ang="0">
                <a:pos x="46" y="13"/>
              </a:cxn>
              <a:cxn ang="0">
                <a:pos x="59" y="15"/>
              </a:cxn>
              <a:cxn ang="0">
                <a:pos x="49" y="5"/>
              </a:cxn>
              <a:cxn ang="0">
                <a:pos x="52" y="2"/>
              </a:cxn>
              <a:cxn ang="0">
                <a:pos x="57" y="2"/>
              </a:cxn>
              <a:cxn ang="0">
                <a:pos x="62" y="7"/>
              </a:cxn>
              <a:cxn ang="0">
                <a:pos x="62" y="12"/>
              </a:cxn>
              <a:cxn ang="0">
                <a:pos x="59" y="15"/>
              </a:cxn>
            </a:cxnLst>
            <a:rect l="0" t="0" r="r" b="b"/>
            <a:pathLst>
              <a:path w="64" h="51">
                <a:moveTo>
                  <a:pt x="50" y="41"/>
                </a:moveTo>
                <a:cubicBezTo>
                  <a:pt x="50" y="46"/>
                  <a:pt x="45" y="51"/>
                  <a:pt x="4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4" y="51"/>
                  <a:pt x="0" y="46"/>
                  <a:pt x="0" y="4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4" y="1"/>
                  <a:pt x="10" y="1"/>
                </a:cubicBezTo>
                <a:cubicBezTo>
                  <a:pt x="40" y="1"/>
                  <a:pt x="40" y="1"/>
                  <a:pt x="40" y="1"/>
                </a:cubicBezTo>
                <a:cubicBezTo>
                  <a:pt x="41" y="1"/>
                  <a:pt x="43" y="1"/>
                  <a:pt x="44" y="1"/>
                </a:cubicBezTo>
                <a:cubicBezTo>
                  <a:pt x="44" y="2"/>
                  <a:pt x="44" y="2"/>
                  <a:pt x="45" y="2"/>
                </a:cubicBezTo>
                <a:cubicBezTo>
                  <a:pt x="45" y="3"/>
                  <a:pt x="45" y="3"/>
                  <a:pt x="44" y="3"/>
                </a:cubicBezTo>
                <a:cubicBezTo>
                  <a:pt x="43" y="5"/>
                  <a:pt x="43" y="5"/>
                  <a:pt x="43" y="5"/>
                </a:cubicBezTo>
                <a:cubicBezTo>
                  <a:pt x="42" y="5"/>
                  <a:pt x="42" y="5"/>
                  <a:pt x="41" y="5"/>
                </a:cubicBezTo>
                <a:cubicBezTo>
                  <a:pt x="41" y="5"/>
                  <a:pt x="40" y="5"/>
                  <a:pt x="40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7" y="5"/>
                  <a:pt x="4" y="8"/>
                  <a:pt x="4" y="11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4"/>
                  <a:pt x="7" y="46"/>
                  <a:pt x="1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3" y="46"/>
                  <a:pt x="45" y="44"/>
                  <a:pt x="45" y="41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6" y="35"/>
                  <a:pt x="46" y="35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9" y="33"/>
                  <a:pt x="49" y="33"/>
                </a:cubicBezTo>
                <a:cubicBezTo>
                  <a:pt x="50" y="33"/>
                  <a:pt x="50" y="33"/>
                  <a:pt x="50" y="34"/>
                </a:cubicBezTo>
                <a:lnTo>
                  <a:pt x="50" y="41"/>
                </a:lnTo>
                <a:close/>
                <a:moveTo>
                  <a:pt x="57" y="18"/>
                </a:moveTo>
                <a:cubicBezTo>
                  <a:pt x="33" y="42"/>
                  <a:pt x="33" y="42"/>
                  <a:pt x="33" y="42"/>
                </a:cubicBezTo>
                <a:cubicBezTo>
                  <a:pt x="23" y="42"/>
                  <a:pt x="23" y="42"/>
                  <a:pt x="23" y="42"/>
                </a:cubicBezTo>
                <a:cubicBezTo>
                  <a:pt x="23" y="31"/>
                  <a:pt x="23" y="31"/>
                  <a:pt x="23" y="31"/>
                </a:cubicBezTo>
                <a:cubicBezTo>
                  <a:pt x="47" y="7"/>
                  <a:pt x="47" y="7"/>
                  <a:pt x="47" y="7"/>
                </a:cubicBezTo>
                <a:lnTo>
                  <a:pt x="57" y="18"/>
                </a:lnTo>
                <a:close/>
                <a:moveTo>
                  <a:pt x="36" y="34"/>
                </a:moveTo>
                <a:cubicBezTo>
                  <a:pt x="30" y="29"/>
                  <a:pt x="30" y="29"/>
                  <a:pt x="30" y="29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5"/>
                  <a:pt x="26" y="35"/>
                  <a:pt x="26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29" y="38"/>
                  <a:pt x="29" y="38"/>
                  <a:pt x="29" y="38"/>
                </a:cubicBezTo>
                <a:cubicBezTo>
                  <a:pt x="31" y="38"/>
                  <a:pt x="31" y="38"/>
                  <a:pt x="31" y="38"/>
                </a:cubicBezTo>
                <a:lnTo>
                  <a:pt x="36" y="34"/>
                </a:lnTo>
                <a:close/>
                <a:moveTo>
                  <a:pt x="46" y="13"/>
                </a:moveTo>
                <a:cubicBezTo>
                  <a:pt x="34" y="25"/>
                  <a:pt x="34" y="25"/>
                  <a:pt x="34" y="25"/>
                </a:cubicBezTo>
                <a:cubicBezTo>
                  <a:pt x="33" y="25"/>
                  <a:pt x="33" y="26"/>
                  <a:pt x="33" y="26"/>
                </a:cubicBezTo>
                <a:cubicBezTo>
                  <a:pt x="34" y="27"/>
                  <a:pt x="34" y="27"/>
                  <a:pt x="35" y="26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2"/>
                  <a:pt x="46" y="12"/>
                  <a:pt x="46" y="13"/>
                </a:cubicBezTo>
                <a:close/>
                <a:moveTo>
                  <a:pt x="59" y="15"/>
                </a:moveTo>
                <a:cubicBezTo>
                  <a:pt x="49" y="5"/>
                  <a:pt x="49" y="5"/>
                  <a:pt x="49" y="5"/>
                </a:cubicBezTo>
                <a:cubicBezTo>
                  <a:pt x="52" y="2"/>
                  <a:pt x="52" y="2"/>
                  <a:pt x="52" y="2"/>
                </a:cubicBezTo>
                <a:cubicBezTo>
                  <a:pt x="53" y="0"/>
                  <a:pt x="56" y="0"/>
                  <a:pt x="57" y="2"/>
                </a:cubicBezTo>
                <a:cubicBezTo>
                  <a:pt x="62" y="7"/>
                  <a:pt x="62" y="7"/>
                  <a:pt x="62" y="7"/>
                </a:cubicBezTo>
                <a:cubicBezTo>
                  <a:pt x="64" y="9"/>
                  <a:pt x="64" y="11"/>
                  <a:pt x="62" y="12"/>
                </a:cubicBezTo>
                <a:lnTo>
                  <a:pt x="59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8563" tIns="64282" rIns="128563" bIns="6428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Freeform 126"/>
          <p:cNvSpPr/>
          <p:nvPr/>
        </p:nvSpPr>
        <p:spPr bwMode="auto">
          <a:xfrm>
            <a:off x="6473217" y="4610106"/>
            <a:ext cx="426022" cy="548307"/>
          </a:xfrm>
          <a:custGeom>
            <a:avLst/>
            <a:gdLst/>
            <a:ahLst/>
            <a:cxnLst>
              <a:cxn ang="0">
                <a:pos x="25" y="46"/>
              </a:cxn>
              <a:cxn ang="0">
                <a:pos x="1" y="64"/>
              </a:cxn>
              <a:cxn ang="0">
                <a:pos x="0" y="62"/>
              </a:cxn>
              <a:cxn ang="0">
                <a:pos x="1" y="61"/>
              </a:cxn>
              <a:cxn ang="0">
                <a:pos x="22" y="46"/>
              </a:cxn>
              <a:cxn ang="0">
                <a:pos x="1" y="36"/>
              </a:cxn>
              <a:cxn ang="0">
                <a:pos x="24" y="41"/>
              </a:cxn>
              <a:cxn ang="0">
                <a:pos x="27" y="31"/>
              </a:cxn>
              <a:cxn ang="0">
                <a:pos x="7" y="18"/>
              </a:cxn>
              <a:cxn ang="0">
                <a:pos x="27" y="28"/>
              </a:cxn>
              <a:cxn ang="0">
                <a:pos x="28" y="21"/>
              </a:cxn>
              <a:cxn ang="0">
                <a:pos x="23" y="0"/>
              </a:cxn>
              <a:cxn ang="0">
                <a:pos x="31" y="21"/>
              </a:cxn>
              <a:cxn ang="0">
                <a:pos x="31" y="25"/>
              </a:cxn>
              <a:cxn ang="0">
                <a:pos x="48" y="18"/>
              </a:cxn>
              <a:cxn ang="0">
                <a:pos x="30" y="32"/>
              </a:cxn>
              <a:cxn ang="0">
                <a:pos x="27" y="42"/>
              </a:cxn>
              <a:cxn ang="0">
                <a:pos x="50" y="39"/>
              </a:cxn>
              <a:cxn ang="0">
                <a:pos x="25" y="46"/>
              </a:cxn>
            </a:cxnLst>
            <a:rect l="0" t="0" r="r" b="b"/>
            <a:pathLst>
              <a:path w="50" h="64">
                <a:moveTo>
                  <a:pt x="25" y="46"/>
                </a:moveTo>
                <a:cubicBezTo>
                  <a:pt x="20" y="57"/>
                  <a:pt x="11" y="64"/>
                  <a:pt x="1" y="64"/>
                </a:cubicBezTo>
                <a:cubicBezTo>
                  <a:pt x="0" y="64"/>
                  <a:pt x="0" y="63"/>
                  <a:pt x="0" y="62"/>
                </a:cubicBezTo>
                <a:cubicBezTo>
                  <a:pt x="0" y="61"/>
                  <a:pt x="0" y="61"/>
                  <a:pt x="1" y="61"/>
                </a:cubicBezTo>
                <a:cubicBezTo>
                  <a:pt x="10" y="61"/>
                  <a:pt x="17" y="55"/>
                  <a:pt x="22" y="46"/>
                </a:cubicBezTo>
                <a:cubicBezTo>
                  <a:pt x="17" y="48"/>
                  <a:pt x="6" y="50"/>
                  <a:pt x="1" y="36"/>
                </a:cubicBezTo>
                <a:cubicBezTo>
                  <a:pt x="15" y="30"/>
                  <a:pt x="22" y="37"/>
                  <a:pt x="24" y="41"/>
                </a:cubicBezTo>
                <a:cubicBezTo>
                  <a:pt x="25" y="38"/>
                  <a:pt x="26" y="35"/>
                  <a:pt x="27" y="31"/>
                </a:cubicBezTo>
                <a:cubicBezTo>
                  <a:pt x="27" y="31"/>
                  <a:pt x="9" y="34"/>
                  <a:pt x="7" y="18"/>
                </a:cubicBezTo>
                <a:cubicBezTo>
                  <a:pt x="23" y="12"/>
                  <a:pt x="27" y="28"/>
                  <a:pt x="27" y="28"/>
                </a:cubicBezTo>
                <a:cubicBezTo>
                  <a:pt x="27" y="26"/>
                  <a:pt x="28" y="21"/>
                  <a:pt x="28" y="21"/>
                </a:cubicBezTo>
                <a:cubicBezTo>
                  <a:pt x="28" y="21"/>
                  <a:pt x="14" y="12"/>
                  <a:pt x="23" y="0"/>
                </a:cubicBezTo>
                <a:cubicBezTo>
                  <a:pt x="39" y="5"/>
                  <a:pt x="31" y="21"/>
                  <a:pt x="31" y="21"/>
                </a:cubicBezTo>
                <a:cubicBezTo>
                  <a:pt x="31" y="21"/>
                  <a:pt x="31" y="24"/>
                  <a:pt x="31" y="25"/>
                </a:cubicBezTo>
                <a:cubicBezTo>
                  <a:pt x="31" y="25"/>
                  <a:pt x="37" y="14"/>
                  <a:pt x="48" y="18"/>
                </a:cubicBezTo>
                <a:cubicBezTo>
                  <a:pt x="48" y="35"/>
                  <a:pt x="30" y="32"/>
                  <a:pt x="30" y="32"/>
                </a:cubicBezTo>
                <a:cubicBezTo>
                  <a:pt x="29" y="35"/>
                  <a:pt x="29" y="39"/>
                  <a:pt x="27" y="42"/>
                </a:cubicBezTo>
                <a:cubicBezTo>
                  <a:pt x="27" y="42"/>
                  <a:pt x="38" y="30"/>
                  <a:pt x="50" y="39"/>
                </a:cubicBezTo>
                <a:cubicBezTo>
                  <a:pt x="43" y="57"/>
                  <a:pt x="25" y="46"/>
                  <a:pt x="25" y="46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8563" tIns="64282" rIns="128563" bIns="6428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ooter Text"/>
          <p:cNvSpPr txBox="1"/>
          <p:nvPr/>
        </p:nvSpPr>
        <p:spPr>
          <a:xfrm>
            <a:off x="2279284" y="3816231"/>
            <a:ext cx="2491972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Footer Text"/>
          <p:cNvSpPr txBox="1"/>
          <p:nvPr/>
        </p:nvSpPr>
        <p:spPr>
          <a:xfrm>
            <a:off x="6473216" y="5984624"/>
            <a:ext cx="2473655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Footer Text"/>
          <p:cNvSpPr txBox="1"/>
          <p:nvPr/>
        </p:nvSpPr>
        <p:spPr>
          <a:xfrm>
            <a:off x="7661781" y="4798076"/>
            <a:ext cx="2473655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Footer Text"/>
          <p:cNvSpPr txBox="1"/>
          <p:nvPr/>
        </p:nvSpPr>
        <p:spPr>
          <a:xfrm>
            <a:off x="8249496" y="3566593"/>
            <a:ext cx="2473655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Footer Text"/>
          <p:cNvSpPr txBox="1"/>
          <p:nvPr/>
        </p:nvSpPr>
        <p:spPr>
          <a:xfrm>
            <a:off x="7901302" y="2420412"/>
            <a:ext cx="2473655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Footer Text"/>
          <p:cNvSpPr txBox="1"/>
          <p:nvPr/>
        </p:nvSpPr>
        <p:spPr>
          <a:xfrm>
            <a:off x="3390181" y="1616890"/>
            <a:ext cx="2495549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14" grpId="0" animBg="1"/>
      <p:bldP spid="15" grpId="0" animBg="1"/>
      <p:bldP spid="16" grpId="0" animBg="1"/>
      <p:bldP spid="26" grpId="0" animBg="1"/>
      <p:bldP spid="25" grpId="0" animBg="1"/>
      <p:bldP spid="24" grpId="0" animBg="1"/>
      <p:bldP spid="11" grpId="0" animBg="1"/>
      <p:bldP spid="12" grpId="0" animBg="1"/>
      <p:bldP spid="13" grpId="0" animBg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Freeform 5"/>
          <p:cNvSpPr/>
          <p:nvPr/>
        </p:nvSpPr>
        <p:spPr bwMode="auto">
          <a:xfrm>
            <a:off x="5765987" y="5138372"/>
            <a:ext cx="1683514" cy="1914486"/>
          </a:xfrm>
          <a:custGeom>
            <a:avLst/>
            <a:gdLst/>
            <a:ahLst/>
            <a:cxnLst>
              <a:cxn ang="0">
                <a:pos x="903" y="77"/>
              </a:cxn>
              <a:cxn ang="0">
                <a:pos x="912" y="0"/>
              </a:cxn>
              <a:cxn ang="0">
                <a:pos x="0" y="0"/>
              </a:cxn>
              <a:cxn ang="0">
                <a:pos x="89" y="376"/>
              </a:cxn>
              <a:cxn ang="0">
                <a:pos x="19" y="880"/>
              </a:cxn>
              <a:cxn ang="0">
                <a:pos x="522" y="1137"/>
              </a:cxn>
              <a:cxn ang="0">
                <a:pos x="551" y="678"/>
              </a:cxn>
              <a:cxn ang="0">
                <a:pos x="858" y="662"/>
              </a:cxn>
              <a:cxn ang="0">
                <a:pos x="867" y="524"/>
              </a:cxn>
              <a:cxn ang="0">
                <a:pos x="909" y="472"/>
              </a:cxn>
              <a:cxn ang="0">
                <a:pos x="887" y="420"/>
              </a:cxn>
              <a:cxn ang="0">
                <a:pos x="918" y="390"/>
              </a:cxn>
              <a:cxn ang="0">
                <a:pos x="897" y="334"/>
              </a:cxn>
              <a:cxn ang="0">
                <a:pos x="998" y="284"/>
              </a:cxn>
              <a:cxn ang="0">
                <a:pos x="903" y="77"/>
              </a:cxn>
            </a:cxnLst>
            <a:rect l="0" t="0" r="r" b="b"/>
            <a:pathLst>
              <a:path w="1017" h="1137">
                <a:moveTo>
                  <a:pt x="903" y="77"/>
                </a:moveTo>
                <a:cubicBezTo>
                  <a:pt x="907" y="48"/>
                  <a:pt x="910" y="23"/>
                  <a:pt x="912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26"/>
                  <a:pt x="42" y="262"/>
                  <a:pt x="89" y="376"/>
                </a:cubicBezTo>
                <a:cubicBezTo>
                  <a:pt x="151" y="527"/>
                  <a:pt x="19" y="880"/>
                  <a:pt x="19" y="880"/>
                </a:cubicBezTo>
                <a:cubicBezTo>
                  <a:pt x="522" y="1137"/>
                  <a:pt x="522" y="1137"/>
                  <a:pt x="522" y="1137"/>
                </a:cubicBezTo>
                <a:cubicBezTo>
                  <a:pt x="522" y="1137"/>
                  <a:pt x="455" y="717"/>
                  <a:pt x="551" y="678"/>
                </a:cubicBezTo>
                <a:cubicBezTo>
                  <a:pt x="647" y="640"/>
                  <a:pt x="795" y="701"/>
                  <a:pt x="858" y="662"/>
                </a:cubicBezTo>
                <a:cubicBezTo>
                  <a:pt x="921" y="624"/>
                  <a:pt x="886" y="561"/>
                  <a:pt x="867" y="524"/>
                </a:cubicBezTo>
                <a:cubicBezTo>
                  <a:pt x="849" y="486"/>
                  <a:pt x="903" y="496"/>
                  <a:pt x="909" y="472"/>
                </a:cubicBezTo>
                <a:cubicBezTo>
                  <a:pt x="914" y="448"/>
                  <a:pt x="887" y="420"/>
                  <a:pt x="887" y="420"/>
                </a:cubicBezTo>
                <a:cubicBezTo>
                  <a:pt x="887" y="420"/>
                  <a:pt x="915" y="412"/>
                  <a:pt x="918" y="390"/>
                </a:cubicBezTo>
                <a:cubicBezTo>
                  <a:pt x="921" y="369"/>
                  <a:pt x="889" y="358"/>
                  <a:pt x="897" y="334"/>
                </a:cubicBezTo>
                <a:cubicBezTo>
                  <a:pt x="905" y="310"/>
                  <a:pt x="979" y="333"/>
                  <a:pt x="998" y="284"/>
                </a:cubicBezTo>
                <a:cubicBezTo>
                  <a:pt x="1017" y="234"/>
                  <a:pt x="898" y="124"/>
                  <a:pt x="903" y="77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8580" tIns="64291" rIns="128580" bIns="64291" numCol="1" anchor="t" anchorCtr="0" compatLnSpc="1"/>
          <a:lstStyle/>
          <a:p>
            <a:pPr>
              <a:lnSpc>
                <a:spcPct val="120000"/>
              </a:lnSpc>
            </a:pPr>
            <a:endParaRPr lang="en-US" sz="28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4" name="Rectangle 293"/>
          <p:cNvSpPr/>
          <p:nvPr/>
        </p:nvSpPr>
        <p:spPr>
          <a:xfrm>
            <a:off x="6224285" y="3053952"/>
            <a:ext cx="53512" cy="2084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5" name="Rectangle 294"/>
          <p:cNvSpPr/>
          <p:nvPr/>
        </p:nvSpPr>
        <p:spPr>
          <a:xfrm>
            <a:off x="6786108" y="3797673"/>
            <a:ext cx="53512" cy="13406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6" name="Rectangle 295"/>
          <p:cNvSpPr/>
          <p:nvPr/>
        </p:nvSpPr>
        <p:spPr>
          <a:xfrm>
            <a:off x="6058246" y="3797674"/>
            <a:ext cx="53512" cy="13406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1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0" name="Rectangle 299"/>
          <p:cNvSpPr/>
          <p:nvPr/>
        </p:nvSpPr>
        <p:spPr>
          <a:xfrm flipH="1">
            <a:off x="6598814" y="3053952"/>
            <a:ext cx="53512" cy="20844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6431607" y="2846720"/>
            <a:ext cx="53512" cy="2291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214866" y="3053954"/>
            <a:ext cx="3062930" cy="535097"/>
            <a:chOff x="2285998" y="2204429"/>
            <a:chExt cx="2178204" cy="380535"/>
          </a:xfrm>
        </p:grpSpPr>
        <p:sp>
          <p:nvSpPr>
            <p:cNvPr id="293" name="Pentagon 292"/>
            <p:cNvSpPr/>
            <p:nvPr/>
          </p:nvSpPr>
          <p:spPr>
            <a:xfrm flipH="1">
              <a:off x="2285998" y="2204429"/>
              <a:ext cx="2178204" cy="380535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81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Text Placeholder 3"/>
            <p:cNvSpPr txBox="1"/>
            <p:nvPr/>
          </p:nvSpPr>
          <p:spPr>
            <a:xfrm>
              <a:off x="3426115" y="2257886"/>
              <a:ext cx="46" cy="268260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endParaRPr lang="en-US" sz="22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598816" y="3053954"/>
            <a:ext cx="3045074" cy="535097"/>
            <a:chOff x="4692495" y="2204429"/>
            <a:chExt cx="2165505" cy="380535"/>
          </a:xfrm>
        </p:grpSpPr>
        <p:sp>
          <p:nvSpPr>
            <p:cNvPr id="299" name="Pentagon 298"/>
            <p:cNvSpPr/>
            <p:nvPr/>
          </p:nvSpPr>
          <p:spPr>
            <a:xfrm>
              <a:off x="4692495" y="2204429"/>
              <a:ext cx="2165505" cy="380535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81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Text Placeholder 3"/>
            <p:cNvSpPr txBox="1"/>
            <p:nvPr/>
          </p:nvSpPr>
          <p:spPr>
            <a:xfrm>
              <a:off x="5641646" y="2257886"/>
              <a:ext cx="46" cy="268260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endParaRPr lang="en-US" sz="22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786111" y="3797679"/>
            <a:ext cx="2322027" cy="535097"/>
            <a:chOff x="4825691" y="2733328"/>
            <a:chExt cx="1651309" cy="380535"/>
          </a:xfrm>
        </p:grpSpPr>
        <p:sp>
          <p:nvSpPr>
            <p:cNvPr id="222" name="Pentagon 221"/>
            <p:cNvSpPr/>
            <p:nvPr/>
          </p:nvSpPr>
          <p:spPr>
            <a:xfrm>
              <a:off x="4825691" y="2733328"/>
              <a:ext cx="1651309" cy="380535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81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Text Placeholder 3"/>
            <p:cNvSpPr txBox="1"/>
            <p:nvPr/>
          </p:nvSpPr>
          <p:spPr>
            <a:xfrm>
              <a:off x="5613435" y="2787130"/>
              <a:ext cx="46" cy="268260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endParaRPr lang="en-US" sz="22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750617" y="3797679"/>
            <a:ext cx="2361138" cy="535097"/>
            <a:chOff x="2666999" y="2733328"/>
            <a:chExt cx="1679123" cy="380535"/>
          </a:xfrm>
        </p:grpSpPr>
        <p:sp>
          <p:nvSpPr>
            <p:cNvPr id="290" name="Pentagon 289"/>
            <p:cNvSpPr/>
            <p:nvPr/>
          </p:nvSpPr>
          <p:spPr>
            <a:xfrm flipH="1">
              <a:off x="2666999" y="2733328"/>
              <a:ext cx="1679123" cy="380535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81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Text Placeholder 3"/>
            <p:cNvSpPr txBox="1"/>
            <p:nvPr/>
          </p:nvSpPr>
          <p:spPr>
            <a:xfrm>
              <a:off x="3568988" y="2787130"/>
              <a:ext cx="46" cy="268260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endParaRPr lang="en-US" sz="22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35565" y="2322778"/>
            <a:ext cx="3009928" cy="535097"/>
            <a:chOff x="3509672" y="1684452"/>
            <a:chExt cx="2140511" cy="380535"/>
          </a:xfrm>
        </p:grpSpPr>
        <p:grpSp>
          <p:nvGrpSpPr>
            <p:cNvPr id="4" name="Group 304"/>
            <p:cNvGrpSpPr/>
            <p:nvPr/>
          </p:nvGrpSpPr>
          <p:grpSpPr>
            <a:xfrm>
              <a:off x="3509672" y="1684452"/>
              <a:ext cx="2140511" cy="380535"/>
              <a:chOff x="3219450" y="959137"/>
              <a:chExt cx="3486150" cy="457200"/>
            </a:xfrm>
            <a:solidFill>
              <a:schemeClr val="accent3"/>
            </a:solidFill>
          </p:grpSpPr>
          <p:sp>
            <p:nvSpPr>
              <p:cNvPr id="302" name="Pentagon 301"/>
              <p:cNvSpPr/>
              <p:nvPr/>
            </p:nvSpPr>
            <p:spPr>
              <a:xfrm flipH="1">
                <a:off x="3219450" y="959137"/>
                <a:ext cx="2971800" cy="4572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281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4" name="Pentagon 303"/>
              <p:cNvSpPr/>
              <p:nvPr/>
            </p:nvSpPr>
            <p:spPr>
              <a:xfrm>
                <a:off x="3733800" y="959137"/>
                <a:ext cx="2971800" cy="4572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281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4" name="Text Placeholder 3"/>
            <p:cNvSpPr txBox="1"/>
            <p:nvPr/>
          </p:nvSpPr>
          <p:spPr>
            <a:xfrm>
              <a:off x="4579903" y="1740592"/>
              <a:ext cx="46" cy="268260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endParaRPr lang="en-US" sz="22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5" name="Text Placeholder 3"/>
          <p:cNvSpPr txBox="1"/>
          <p:nvPr/>
        </p:nvSpPr>
        <p:spPr>
          <a:xfrm>
            <a:off x="7785088" y="4432381"/>
            <a:ext cx="1795420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 Placeholder 3"/>
          <p:cNvSpPr txBox="1"/>
          <p:nvPr/>
        </p:nvSpPr>
        <p:spPr>
          <a:xfrm>
            <a:off x="1256653" y="2922017"/>
            <a:ext cx="1795420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 Placeholder 3"/>
          <p:cNvSpPr txBox="1"/>
          <p:nvPr/>
        </p:nvSpPr>
        <p:spPr>
          <a:xfrm>
            <a:off x="9833211" y="2922017"/>
            <a:ext cx="1795420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 Placeholder 3"/>
          <p:cNvSpPr txBox="1"/>
          <p:nvPr/>
        </p:nvSpPr>
        <p:spPr>
          <a:xfrm>
            <a:off x="3287149" y="4432381"/>
            <a:ext cx="1795420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 Placeholder 3"/>
          <p:cNvSpPr txBox="1"/>
          <p:nvPr/>
        </p:nvSpPr>
        <p:spPr>
          <a:xfrm>
            <a:off x="5315787" y="1558390"/>
            <a:ext cx="2231642" cy="5909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 animBg="1"/>
      <p:bldP spid="294" grpId="0" animBg="1"/>
      <p:bldP spid="295" grpId="0" animBg="1"/>
      <p:bldP spid="296" grpId="0" animBg="1"/>
      <p:bldP spid="300" grpId="0" animBg="1"/>
      <p:bldP spid="303" grpId="0" animBg="1"/>
      <p:bldP spid="25" grpId="0"/>
      <p:bldP spid="26" grpId="0"/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lor 1"/>
          <p:cNvSpPr/>
          <p:nvPr/>
        </p:nvSpPr>
        <p:spPr bwMode="auto">
          <a:xfrm>
            <a:off x="10047554" y="1755097"/>
            <a:ext cx="3549389" cy="2108857"/>
          </a:xfrm>
          <a:custGeom>
            <a:avLst/>
            <a:gdLst>
              <a:gd name="T0" fmla="*/ 766 w 766"/>
              <a:gd name="T1" fmla="*/ 0 h 453"/>
              <a:gd name="T2" fmla="*/ 670 w 766"/>
              <a:gd name="T3" fmla="*/ 85 h 453"/>
              <a:gd name="T4" fmla="*/ 470 w 766"/>
              <a:gd name="T5" fmla="*/ 390 h 453"/>
              <a:gd name="T6" fmla="*/ 337 w 766"/>
              <a:gd name="T7" fmla="*/ 453 h 453"/>
              <a:gd name="T8" fmla="*/ 0 w 766"/>
              <a:gd name="T9" fmla="*/ 453 h 453"/>
              <a:gd name="T10" fmla="*/ 133 w 766"/>
              <a:gd name="T11" fmla="*/ 390 h 453"/>
              <a:gd name="T12" fmla="*/ 333 w 766"/>
              <a:gd name="T13" fmla="*/ 85 h 453"/>
              <a:gd name="T14" fmla="*/ 429 w 766"/>
              <a:gd name="T15" fmla="*/ 0 h 453"/>
              <a:gd name="T16" fmla="*/ 766 w 766"/>
              <a:gd name="T17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6" h="453">
                <a:moveTo>
                  <a:pt x="766" y="0"/>
                </a:moveTo>
                <a:cubicBezTo>
                  <a:pt x="766" y="0"/>
                  <a:pt x="720" y="3"/>
                  <a:pt x="670" y="85"/>
                </a:cubicBezTo>
                <a:cubicBezTo>
                  <a:pt x="623" y="161"/>
                  <a:pt x="495" y="357"/>
                  <a:pt x="470" y="390"/>
                </a:cubicBezTo>
                <a:cubicBezTo>
                  <a:pt x="442" y="428"/>
                  <a:pt x="406" y="453"/>
                  <a:pt x="337" y="453"/>
                </a:cubicBezTo>
                <a:cubicBezTo>
                  <a:pt x="0" y="453"/>
                  <a:pt x="0" y="453"/>
                  <a:pt x="0" y="453"/>
                </a:cubicBezTo>
                <a:cubicBezTo>
                  <a:pt x="69" y="453"/>
                  <a:pt x="105" y="428"/>
                  <a:pt x="133" y="390"/>
                </a:cubicBezTo>
                <a:cubicBezTo>
                  <a:pt x="158" y="357"/>
                  <a:pt x="286" y="161"/>
                  <a:pt x="333" y="85"/>
                </a:cubicBezTo>
                <a:cubicBezTo>
                  <a:pt x="383" y="3"/>
                  <a:pt x="429" y="0"/>
                  <a:pt x="429" y="0"/>
                </a:cubicBezTo>
                <a:lnTo>
                  <a:pt x="76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17" name="Color 3"/>
          <p:cNvSpPr/>
          <p:nvPr/>
        </p:nvSpPr>
        <p:spPr bwMode="auto">
          <a:xfrm>
            <a:off x="6082667" y="1755097"/>
            <a:ext cx="3547428" cy="2108857"/>
          </a:xfrm>
          <a:custGeom>
            <a:avLst/>
            <a:gdLst>
              <a:gd name="T0" fmla="*/ 766 w 766"/>
              <a:gd name="T1" fmla="*/ 0 h 453"/>
              <a:gd name="T2" fmla="*/ 669 w 766"/>
              <a:gd name="T3" fmla="*/ 85 h 453"/>
              <a:gd name="T4" fmla="*/ 470 w 766"/>
              <a:gd name="T5" fmla="*/ 390 h 453"/>
              <a:gd name="T6" fmla="*/ 337 w 766"/>
              <a:gd name="T7" fmla="*/ 453 h 453"/>
              <a:gd name="T8" fmla="*/ 0 w 766"/>
              <a:gd name="T9" fmla="*/ 453 h 453"/>
              <a:gd name="T10" fmla="*/ 133 w 766"/>
              <a:gd name="T11" fmla="*/ 390 h 453"/>
              <a:gd name="T12" fmla="*/ 332 w 766"/>
              <a:gd name="T13" fmla="*/ 85 h 453"/>
              <a:gd name="T14" fmla="*/ 429 w 766"/>
              <a:gd name="T15" fmla="*/ 0 h 453"/>
              <a:gd name="T16" fmla="*/ 766 w 766"/>
              <a:gd name="T17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6" h="453">
                <a:moveTo>
                  <a:pt x="766" y="0"/>
                </a:moveTo>
                <a:cubicBezTo>
                  <a:pt x="766" y="0"/>
                  <a:pt x="720" y="3"/>
                  <a:pt x="669" y="85"/>
                </a:cubicBezTo>
                <a:cubicBezTo>
                  <a:pt x="622" y="161"/>
                  <a:pt x="494" y="357"/>
                  <a:pt x="470" y="390"/>
                </a:cubicBezTo>
                <a:cubicBezTo>
                  <a:pt x="441" y="428"/>
                  <a:pt x="406" y="453"/>
                  <a:pt x="337" y="453"/>
                </a:cubicBezTo>
                <a:cubicBezTo>
                  <a:pt x="0" y="453"/>
                  <a:pt x="0" y="453"/>
                  <a:pt x="0" y="453"/>
                </a:cubicBezTo>
                <a:cubicBezTo>
                  <a:pt x="69" y="453"/>
                  <a:pt x="104" y="428"/>
                  <a:pt x="133" y="390"/>
                </a:cubicBezTo>
                <a:cubicBezTo>
                  <a:pt x="157" y="357"/>
                  <a:pt x="285" y="161"/>
                  <a:pt x="332" y="85"/>
                </a:cubicBezTo>
                <a:cubicBezTo>
                  <a:pt x="383" y="3"/>
                  <a:pt x="429" y="0"/>
                  <a:pt x="429" y="0"/>
                </a:cubicBezTo>
                <a:lnTo>
                  <a:pt x="76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18" name="Color 2"/>
          <p:cNvSpPr/>
          <p:nvPr/>
        </p:nvSpPr>
        <p:spPr bwMode="auto">
          <a:xfrm>
            <a:off x="8064131" y="1755097"/>
            <a:ext cx="3545469" cy="2108857"/>
          </a:xfrm>
          <a:custGeom>
            <a:avLst/>
            <a:gdLst>
              <a:gd name="T0" fmla="*/ 0 w 765"/>
              <a:gd name="T1" fmla="*/ 0 h 453"/>
              <a:gd name="T2" fmla="*/ 96 w 765"/>
              <a:gd name="T3" fmla="*/ 85 h 453"/>
              <a:gd name="T4" fmla="*/ 295 w 765"/>
              <a:gd name="T5" fmla="*/ 390 h 453"/>
              <a:gd name="T6" fmla="*/ 428 w 765"/>
              <a:gd name="T7" fmla="*/ 453 h 453"/>
              <a:gd name="T8" fmla="*/ 765 w 765"/>
              <a:gd name="T9" fmla="*/ 453 h 453"/>
              <a:gd name="T10" fmla="*/ 632 w 765"/>
              <a:gd name="T11" fmla="*/ 390 h 453"/>
              <a:gd name="T12" fmla="*/ 433 w 765"/>
              <a:gd name="T13" fmla="*/ 85 h 453"/>
              <a:gd name="T14" fmla="*/ 337 w 765"/>
              <a:gd name="T15" fmla="*/ 0 h 453"/>
              <a:gd name="T16" fmla="*/ 0 w 765"/>
              <a:gd name="T17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5" h="453">
                <a:moveTo>
                  <a:pt x="0" y="0"/>
                </a:moveTo>
                <a:cubicBezTo>
                  <a:pt x="0" y="0"/>
                  <a:pt x="45" y="3"/>
                  <a:pt x="96" y="85"/>
                </a:cubicBezTo>
                <a:cubicBezTo>
                  <a:pt x="143" y="161"/>
                  <a:pt x="271" y="357"/>
                  <a:pt x="295" y="390"/>
                </a:cubicBezTo>
                <a:cubicBezTo>
                  <a:pt x="324" y="428"/>
                  <a:pt x="359" y="453"/>
                  <a:pt x="428" y="453"/>
                </a:cubicBezTo>
                <a:cubicBezTo>
                  <a:pt x="765" y="453"/>
                  <a:pt x="765" y="453"/>
                  <a:pt x="765" y="453"/>
                </a:cubicBezTo>
                <a:cubicBezTo>
                  <a:pt x="696" y="453"/>
                  <a:pt x="661" y="428"/>
                  <a:pt x="632" y="390"/>
                </a:cubicBezTo>
                <a:cubicBezTo>
                  <a:pt x="608" y="357"/>
                  <a:pt x="480" y="161"/>
                  <a:pt x="433" y="85"/>
                </a:cubicBezTo>
                <a:cubicBezTo>
                  <a:pt x="383" y="3"/>
                  <a:pt x="337" y="0"/>
                  <a:pt x="33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19" name="Color 5"/>
          <p:cNvSpPr/>
          <p:nvPr/>
        </p:nvSpPr>
        <p:spPr bwMode="auto">
          <a:xfrm>
            <a:off x="2109938" y="1755097"/>
            <a:ext cx="3549389" cy="2108857"/>
          </a:xfrm>
          <a:custGeom>
            <a:avLst/>
            <a:gdLst>
              <a:gd name="T0" fmla="*/ 766 w 766"/>
              <a:gd name="T1" fmla="*/ 0 h 453"/>
              <a:gd name="T2" fmla="*/ 670 w 766"/>
              <a:gd name="T3" fmla="*/ 85 h 453"/>
              <a:gd name="T4" fmla="*/ 470 w 766"/>
              <a:gd name="T5" fmla="*/ 390 h 453"/>
              <a:gd name="T6" fmla="*/ 337 w 766"/>
              <a:gd name="T7" fmla="*/ 453 h 453"/>
              <a:gd name="T8" fmla="*/ 0 w 766"/>
              <a:gd name="T9" fmla="*/ 453 h 453"/>
              <a:gd name="T10" fmla="*/ 133 w 766"/>
              <a:gd name="T11" fmla="*/ 390 h 453"/>
              <a:gd name="T12" fmla="*/ 333 w 766"/>
              <a:gd name="T13" fmla="*/ 85 h 453"/>
              <a:gd name="T14" fmla="*/ 429 w 766"/>
              <a:gd name="T15" fmla="*/ 0 h 453"/>
              <a:gd name="T16" fmla="*/ 766 w 766"/>
              <a:gd name="T17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6" h="453">
                <a:moveTo>
                  <a:pt x="766" y="0"/>
                </a:moveTo>
                <a:cubicBezTo>
                  <a:pt x="766" y="0"/>
                  <a:pt x="720" y="3"/>
                  <a:pt x="670" y="85"/>
                </a:cubicBezTo>
                <a:cubicBezTo>
                  <a:pt x="623" y="161"/>
                  <a:pt x="495" y="357"/>
                  <a:pt x="470" y="390"/>
                </a:cubicBezTo>
                <a:cubicBezTo>
                  <a:pt x="442" y="428"/>
                  <a:pt x="406" y="453"/>
                  <a:pt x="337" y="453"/>
                </a:cubicBezTo>
                <a:cubicBezTo>
                  <a:pt x="0" y="453"/>
                  <a:pt x="0" y="453"/>
                  <a:pt x="0" y="453"/>
                </a:cubicBezTo>
                <a:cubicBezTo>
                  <a:pt x="69" y="453"/>
                  <a:pt x="105" y="428"/>
                  <a:pt x="133" y="390"/>
                </a:cubicBezTo>
                <a:cubicBezTo>
                  <a:pt x="158" y="357"/>
                  <a:pt x="286" y="161"/>
                  <a:pt x="333" y="85"/>
                </a:cubicBezTo>
                <a:cubicBezTo>
                  <a:pt x="383" y="3"/>
                  <a:pt x="429" y="0"/>
                  <a:pt x="429" y="0"/>
                </a:cubicBezTo>
                <a:lnTo>
                  <a:pt x="7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20" name="Color 4"/>
          <p:cNvSpPr/>
          <p:nvPr/>
        </p:nvSpPr>
        <p:spPr bwMode="auto">
          <a:xfrm>
            <a:off x="4093364" y="1755097"/>
            <a:ext cx="3549389" cy="2108857"/>
          </a:xfrm>
          <a:custGeom>
            <a:avLst/>
            <a:gdLst>
              <a:gd name="T0" fmla="*/ 0 w 766"/>
              <a:gd name="T1" fmla="*/ 0 h 453"/>
              <a:gd name="T2" fmla="*/ 96 w 766"/>
              <a:gd name="T3" fmla="*/ 85 h 453"/>
              <a:gd name="T4" fmla="*/ 296 w 766"/>
              <a:gd name="T5" fmla="*/ 390 h 453"/>
              <a:gd name="T6" fmla="*/ 429 w 766"/>
              <a:gd name="T7" fmla="*/ 453 h 453"/>
              <a:gd name="T8" fmla="*/ 766 w 766"/>
              <a:gd name="T9" fmla="*/ 453 h 453"/>
              <a:gd name="T10" fmla="*/ 633 w 766"/>
              <a:gd name="T11" fmla="*/ 390 h 453"/>
              <a:gd name="T12" fmla="*/ 433 w 766"/>
              <a:gd name="T13" fmla="*/ 85 h 453"/>
              <a:gd name="T14" fmla="*/ 337 w 766"/>
              <a:gd name="T15" fmla="*/ 0 h 453"/>
              <a:gd name="T16" fmla="*/ 0 w 766"/>
              <a:gd name="T17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6" h="453">
                <a:moveTo>
                  <a:pt x="0" y="0"/>
                </a:moveTo>
                <a:cubicBezTo>
                  <a:pt x="0" y="0"/>
                  <a:pt x="46" y="3"/>
                  <a:pt x="96" y="85"/>
                </a:cubicBezTo>
                <a:cubicBezTo>
                  <a:pt x="143" y="161"/>
                  <a:pt x="271" y="357"/>
                  <a:pt x="296" y="390"/>
                </a:cubicBezTo>
                <a:cubicBezTo>
                  <a:pt x="324" y="428"/>
                  <a:pt x="360" y="453"/>
                  <a:pt x="429" y="453"/>
                </a:cubicBezTo>
                <a:cubicBezTo>
                  <a:pt x="766" y="453"/>
                  <a:pt x="766" y="453"/>
                  <a:pt x="766" y="453"/>
                </a:cubicBezTo>
                <a:cubicBezTo>
                  <a:pt x="697" y="453"/>
                  <a:pt x="661" y="428"/>
                  <a:pt x="633" y="390"/>
                </a:cubicBezTo>
                <a:cubicBezTo>
                  <a:pt x="608" y="357"/>
                  <a:pt x="480" y="161"/>
                  <a:pt x="433" y="85"/>
                </a:cubicBezTo>
                <a:cubicBezTo>
                  <a:pt x="383" y="3"/>
                  <a:pt x="337" y="0"/>
                  <a:pt x="33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21" name="Side Color"/>
          <p:cNvSpPr/>
          <p:nvPr/>
        </p:nvSpPr>
        <p:spPr bwMode="auto">
          <a:xfrm>
            <a:off x="-1854961" y="1755082"/>
            <a:ext cx="3549388" cy="1252380"/>
          </a:xfrm>
          <a:custGeom>
            <a:avLst/>
            <a:gdLst>
              <a:gd name="T0" fmla="*/ 766 w 766"/>
              <a:gd name="T1" fmla="*/ 0 h 269"/>
              <a:gd name="T2" fmla="*/ 670 w 766"/>
              <a:gd name="T3" fmla="*/ 50 h 269"/>
              <a:gd name="T4" fmla="*/ 470 w 766"/>
              <a:gd name="T5" fmla="*/ 232 h 269"/>
              <a:gd name="T6" fmla="*/ 337 w 766"/>
              <a:gd name="T7" fmla="*/ 269 h 269"/>
              <a:gd name="T8" fmla="*/ 0 w 766"/>
              <a:gd name="T9" fmla="*/ 269 h 269"/>
              <a:gd name="T10" fmla="*/ 133 w 766"/>
              <a:gd name="T11" fmla="*/ 232 h 269"/>
              <a:gd name="T12" fmla="*/ 332 w 766"/>
              <a:gd name="T13" fmla="*/ 50 h 269"/>
              <a:gd name="T14" fmla="*/ 429 w 766"/>
              <a:gd name="T15" fmla="*/ 0 h 269"/>
              <a:gd name="T16" fmla="*/ 766 w 766"/>
              <a:gd name="T17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6" h="269">
                <a:moveTo>
                  <a:pt x="766" y="0"/>
                </a:moveTo>
                <a:cubicBezTo>
                  <a:pt x="766" y="0"/>
                  <a:pt x="720" y="1"/>
                  <a:pt x="670" y="50"/>
                </a:cubicBezTo>
                <a:cubicBezTo>
                  <a:pt x="623" y="96"/>
                  <a:pt x="495" y="212"/>
                  <a:pt x="470" y="232"/>
                </a:cubicBezTo>
                <a:cubicBezTo>
                  <a:pt x="442" y="255"/>
                  <a:pt x="406" y="269"/>
                  <a:pt x="337" y="269"/>
                </a:cubicBezTo>
                <a:cubicBezTo>
                  <a:pt x="0" y="269"/>
                  <a:pt x="0" y="269"/>
                  <a:pt x="0" y="269"/>
                </a:cubicBezTo>
                <a:cubicBezTo>
                  <a:pt x="69" y="269"/>
                  <a:pt x="104" y="255"/>
                  <a:pt x="133" y="232"/>
                </a:cubicBezTo>
                <a:cubicBezTo>
                  <a:pt x="158" y="212"/>
                  <a:pt x="285" y="96"/>
                  <a:pt x="332" y="50"/>
                </a:cubicBezTo>
                <a:cubicBezTo>
                  <a:pt x="383" y="1"/>
                  <a:pt x="429" y="0"/>
                  <a:pt x="429" y="0"/>
                </a:cubicBezTo>
                <a:lnTo>
                  <a:pt x="76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22" name="Color 6"/>
          <p:cNvSpPr/>
          <p:nvPr/>
        </p:nvSpPr>
        <p:spPr bwMode="auto">
          <a:xfrm>
            <a:off x="128470" y="1755094"/>
            <a:ext cx="3543508" cy="2108857"/>
          </a:xfrm>
          <a:custGeom>
            <a:avLst/>
            <a:gdLst>
              <a:gd name="T0" fmla="*/ 0 w 765"/>
              <a:gd name="T1" fmla="*/ 0 h 453"/>
              <a:gd name="T2" fmla="*/ 96 w 765"/>
              <a:gd name="T3" fmla="*/ 85 h 453"/>
              <a:gd name="T4" fmla="*/ 295 w 765"/>
              <a:gd name="T5" fmla="*/ 390 h 453"/>
              <a:gd name="T6" fmla="*/ 428 w 765"/>
              <a:gd name="T7" fmla="*/ 453 h 453"/>
              <a:gd name="T8" fmla="*/ 765 w 765"/>
              <a:gd name="T9" fmla="*/ 453 h 453"/>
              <a:gd name="T10" fmla="*/ 632 w 765"/>
              <a:gd name="T11" fmla="*/ 390 h 453"/>
              <a:gd name="T12" fmla="*/ 433 w 765"/>
              <a:gd name="T13" fmla="*/ 85 h 453"/>
              <a:gd name="T14" fmla="*/ 337 w 765"/>
              <a:gd name="T15" fmla="*/ 0 h 453"/>
              <a:gd name="T16" fmla="*/ 0 w 765"/>
              <a:gd name="T17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5" h="453">
                <a:moveTo>
                  <a:pt x="0" y="0"/>
                </a:moveTo>
                <a:cubicBezTo>
                  <a:pt x="0" y="0"/>
                  <a:pt x="46" y="3"/>
                  <a:pt x="96" y="85"/>
                </a:cubicBezTo>
                <a:cubicBezTo>
                  <a:pt x="143" y="161"/>
                  <a:pt x="271" y="357"/>
                  <a:pt x="295" y="390"/>
                </a:cubicBezTo>
                <a:cubicBezTo>
                  <a:pt x="324" y="428"/>
                  <a:pt x="359" y="453"/>
                  <a:pt x="428" y="453"/>
                </a:cubicBezTo>
                <a:cubicBezTo>
                  <a:pt x="765" y="453"/>
                  <a:pt x="765" y="453"/>
                  <a:pt x="765" y="453"/>
                </a:cubicBezTo>
                <a:cubicBezTo>
                  <a:pt x="696" y="453"/>
                  <a:pt x="661" y="428"/>
                  <a:pt x="632" y="390"/>
                </a:cubicBezTo>
                <a:cubicBezTo>
                  <a:pt x="608" y="357"/>
                  <a:pt x="480" y="161"/>
                  <a:pt x="433" y="85"/>
                </a:cubicBezTo>
                <a:cubicBezTo>
                  <a:pt x="383" y="3"/>
                  <a:pt x="337" y="0"/>
                  <a:pt x="33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8520" y="1406545"/>
            <a:ext cx="1436291" cy="2700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League Gothic Regular"/>
                <a:sym typeface="Arial" panose="020B0604020202020204" pitchFamily="34" charset="0"/>
              </a:rPr>
              <a:t>请替换文字内容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65172" y="3935642"/>
            <a:ext cx="1436291" cy="2700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League Gothic Regular"/>
                <a:sym typeface="Arial" panose="020B0604020202020204" pitchFamily="34" charset="0"/>
              </a:rPr>
              <a:t>请替换文字内容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8709" y="1406545"/>
            <a:ext cx="1436291" cy="2700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League Gothic Regular"/>
                <a:sym typeface="Arial" panose="020B0604020202020204" pitchFamily="34" charset="0"/>
              </a:rPr>
              <a:t>请替换文字内容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48713" y="3935640"/>
            <a:ext cx="1436291" cy="2700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League Gothic Regular"/>
                <a:sym typeface="Arial" panose="020B0604020202020204" pitchFamily="34" charset="0"/>
              </a:rPr>
              <a:t>请替换文字内容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245969" y="1406545"/>
            <a:ext cx="1436291" cy="2700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League Gothic Regular"/>
                <a:sym typeface="Arial" panose="020B0604020202020204" pitchFamily="34" charset="0"/>
              </a:rPr>
              <a:t>请替换文字内容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080910" y="3935640"/>
            <a:ext cx="1436291" cy="2700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League Gothic Regular"/>
                <a:sym typeface="Arial" panose="020B0604020202020204" pitchFamily="34" charset="0"/>
              </a:rPr>
              <a:t>请替换文字内容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31" name="Text Placeholder 7"/>
          <p:cNvSpPr txBox="1"/>
          <p:nvPr/>
        </p:nvSpPr>
        <p:spPr>
          <a:xfrm>
            <a:off x="2639402" y="4597855"/>
            <a:ext cx="2061781" cy="236219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5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 Placeholder 2"/>
          <p:cNvSpPr txBox="1"/>
          <p:nvPr/>
        </p:nvSpPr>
        <p:spPr>
          <a:xfrm>
            <a:off x="2639402" y="4926262"/>
            <a:ext cx="2896146" cy="443198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Rounded Rectangle 11"/>
          <p:cNvSpPr>
            <a:spLocks noChangeAspect="1"/>
          </p:cNvSpPr>
          <p:nvPr/>
        </p:nvSpPr>
        <p:spPr>
          <a:xfrm>
            <a:off x="1731792" y="4611841"/>
            <a:ext cx="759275" cy="76001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20000"/>
              </a:lnSpc>
            </a:pPr>
            <a:endParaRPr lang="en-US" sz="1265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 Placeholder 7"/>
          <p:cNvSpPr txBox="1"/>
          <p:nvPr/>
        </p:nvSpPr>
        <p:spPr>
          <a:xfrm>
            <a:off x="1792674" y="4708111"/>
            <a:ext cx="614632" cy="507229"/>
          </a:xfrm>
          <a:prstGeom prst="rect">
            <a:avLst/>
          </a:prstGeom>
        </p:spPr>
        <p:txBody>
          <a:bodyPr vert="horz" lIns="0" tIns="103884" rIns="0" bIns="103884" anchor="ctr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1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s-ES_tradnl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Text Placeholder 7"/>
          <p:cNvSpPr txBox="1"/>
          <p:nvPr/>
        </p:nvSpPr>
        <p:spPr>
          <a:xfrm>
            <a:off x="8084161" y="4612943"/>
            <a:ext cx="2899548" cy="236219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5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 Placeholder 2"/>
          <p:cNvSpPr txBox="1"/>
          <p:nvPr/>
        </p:nvSpPr>
        <p:spPr>
          <a:xfrm>
            <a:off x="8084161" y="4941351"/>
            <a:ext cx="2899548" cy="443198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</a:t>
            </a: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</a:t>
            </a: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Rounded Rectangle 23"/>
          <p:cNvSpPr>
            <a:spLocks noChangeAspect="1"/>
          </p:cNvSpPr>
          <p:nvPr/>
        </p:nvSpPr>
        <p:spPr>
          <a:xfrm>
            <a:off x="7182829" y="4626930"/>
            <a:ext cx="759275" cy="76001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20000"/>
              </a:lnSpc>
            </a:pPr>
            <a:endParaRPr lang="en-US" sz="1265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 Placeholder 7"/>
          <p:cNvSpPr txBox="1"/>
          <p:nvPr/>
        </p:nvSpPr>
        <p:spPr>
          <a:xfrm>
            <a:off x="7243710" y="4723200"/>
            <a:ext cx="614632" cy="507229"/>
          </a:xfrm>
          <a:prstGeom prst="rect">
            <a:avLst/>
          </a:prstGeom>
        </p:spPr>
        <p:txBody>
          <a:bodyPr vert="horz" lIns="0" tIns="103884" rIns="0" bIns="103884" anchor="ctr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1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s-ES_tradnl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 Placeholder 7"/>
          <p:cNvSpPr txBox="1"/>
          <p:nvPr/>
        </p:nvSpPr>
        <p:spPr>
          <a:xfrm>
            <a:off x="2688521" y="5917031"/>
            <a:ext cx="2896146" cy="236219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5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 Placeholder 2"/>
          <p:cNvSpPr txBox="1"/>
          <p:nvPr/>
        </p:nvSpPr>
        <p:spPr>
          <a:xfrm>
            <a:off x="2688521" y="6245438"/>
            <a:ext cx="2896146" cy="443198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</a:t>
            </a: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</a:t>
            </a: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Rounded Rectangle 27"/>
          <p:cNvSpPr>
            <a:spLocks noChangeAspect="1"/>
          </p:cNvSpPr>
          <p:nvPr/>
        </p:nvSpPr>
        <p:spPr>
          <a:xfrm>
            <a:off x="1792674" y="5931018"/>
            <a:ext cx="759275" cy="76001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20000"/>
              </a:lnSpc>
            </a:pPr>
            <a:endParaRPr lang="en-US" sz="1265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 Placeholder 7"/>
          <p:cNvSpPr txBox="1"/>
          <p:nvPr/>
        </p:nvSpPr>
        <p:spPr>
          <a:xfrm>
            <a:off x="1853555" y="6027287"/>
            <a:ext cx="614632" cy="507229"/>
          </a:xfrm>
          <a:prstGeom prst="rect">
            <a:avLst/>
          </a:prstGeom>
        </p:spPr>
        <p:txBody>
          <a:bodyPr vert="horz" lIns="0" tIns="103884" rIns="0" bIns="103884" anchor="ctr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1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s-ES_tradnl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 Placeholder 7"/>
          <p:cNvSpPr txBox="1"/>
          <p:nvPr/>
        </p:nvSpPr>
        <p:spPr>
          <a:xfrm>
            <a:off x="8084161" y="5932120"/>
            <a:ext cx="2899548" cy="236219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5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 Placeholder 2"/>
          <p:cNvSpPr txBox="1"/>
          <p:nvPr/>
        </p:nvSpPr>
        <p:spPr>
          <a:xfrm>
            <a:off x="8084161" y="6260527"/>
            <a:ext cx="2899548" cy="443198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</a:t>
            </a: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</a:t>
            </a: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Rounded Rectangle 16"/>
          <p:cNvSpPr>
            <a:spLocks noChangeAspect="1"/>
          </p:cNvSpPr>
          <p:nvPr/>
        </p:nvSpPr>
        <p:spPr>
          <a:xfrm>
            <a:off x="7188313" y="5946107"/>
            <a:ext cx="759275" cy="76001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20000"/>
              </a:lnSpc>
            </a:pPr>
            <a:endParaRPr lang="en-US" sz="1265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Text Placeholder 7"/>
          <p:cNvSpPr txBox="1"/>
          <p:nvPr/>
        </p:nvSpPr>
        <p:spPr>
          <a:xfrm>
            <a:off x="7249194" y="6042376"/>
            <a:ext cx="614632" cy="507229"/>
          </a:xfrm>
          <a:prstGeom prst="rect">
            <a:avLst/>
          </a:prstGeom>
        </p:spPr>
        <p:txBody>
          <a:bodyPr vert="horz" lIns="0" tIns="103884" rIns="0" bIns="103884" anchor="ctr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1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s-ES_tradnl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7" grpId="0"/>
      <p:bldP spid="30" grpId="0"/>
      <p:bldP spid="33" grpId="0"/>
      <p:bldP spid="36" grpId="0"/>
      <p:bldP spid="39" grpId="0"/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3" b="14223"/>
          <a:stretch>
            <a:fillRect/>
          </a:stretch>
        </p:blipFill>
        <p:spPr>
          <a:xfrm>
            <a:off x="352" y="1888133"/>
            <a:ext cx="12858045" cy="5175248"/>
          </a:xfrm>
          <a:prstGeom prst="rect">
            <a:avLst/>
          </a:prstGeom>
        </p:spPr>
      </p:pic>
      <p:sp>
        <p:nvSpPr>
          <p:cNvPr id="28" name="椭圆 27"/>
          <p:cNvSpPr/>
          <p:nvPr/>
        </p:nvSpPr>
        <p:spPr>
          <a:xfrm>
            <a:off x="1124111" y="1447800"/>
            <a:ext cx="2698162" cy="2698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55600" dist="1905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MH_Others_1"/>
          <p:cNvSpPr txBox="1"/>
          <p:nvPr>
            <p:custDataLst>
              <p:tags r:id="rId2"/>
            </p:custDataLst>
          </p:nvPr>
        </p:nvSpPr>
        <p:spPr>
          <a:xfrm>
            <a:off x="1881169" y="1697633"/>
            <a:ext cx="1513499" cy="21729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66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章节</a:t>
            </a:r>
            <a:endParaRPr lang="zh-CN" altLang="en-US" sz="66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Others_2"/>
          <p:cNvSpPr txBox="1"/>
          <p:nvPr>
            <p:custDataLst>
              <p:tags r:id="rId3"/>
            </p:custDataLst>
          </p:nvPr>
        </p:nvSpPr>
        <p:spPr>
          <a:xfrm rot="5400000">
            <a:off x="890219" y="2553298"/>
            <a:ext cx="227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CHAPTER</a:t>
            </a:r>
            <a:endParaRPr lang="zh-CN" altLang="en-US" sz="2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Entry_1"/>
          <p:cNvSpPr txBox="1"/>
          <p:nvPr>
            <p:custDataLst>
              <p:tags r:id="rId4"/>
            </p:custDataLst>
          </p:nvPr>
        </p:nvSpPr>
        <p:spPr>
          <a:xfrm>
            <a:off x="6151631" y="1922062"/>
            <a:ext cx="3297176" cy="380297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  <a:noFill/>
          <a:ln w="317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11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211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Number_1"/>
          <p:cNvSpPr/>
          <p:nvPr>
            <p:custDataLst>
              <p:tags r:id="rId5"/>
            </p:custDataLst>
          </p:nvPr>
        </p:nvSpPr>
        <p:spPr bwMode="auto">
          <a:xfrm>
            <a:off x="5421263" y="1895194"/>
            <a:ext cx="434035" cy="434033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53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53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2" name="MH_Entry_2"/>
          <p:cNvSpPr txBox="1"/>
          <p:nvPr>
            <p:custDataLst>
              <p:tags r:id="rId6"/>
            </p:custDataLst>
          </p:nvPr>
        </p:nvSpPr>
        <p:spPr>
          <a:xfrm>
            <a:off x="6151631" y="2670723"/>
            <a:ext cx="3297176" cy="380297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  <a:noFill/>
          <a:ln w="3175"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11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211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MH_Number_2"/>
          <p:cNvSpPr/>
          <p:nvPr>
            <p:custDataLst>
              <p:tags r:id="rId7"/>
            </p:custDataLst>
          </p:nvPr>
        </p:nvSpPr>
        <p:spPr bwMode="auto">
          <a:xfrm>
            <a:off x="5421263" y="2643855"/>
            <a:ext cx="434035" cy="434033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53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53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4" name="MH_Entry_3"/>
          <p:cNvSpPr txBox="1"/>
          <p:nvPr>
            <p:custDataLst>
              <p:tags r:id="rId8"/>
            </p:custDataLst>
          </p:nvPr>
        </p:nvSpPr>
        <p:spPr>
          <a:xfrm>
            <a:off x="6151630" y="3289445"/>
            <a:ext cx="4295455" cy="640175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  <a:noFill/>
          <a:ln w="3175"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MH_Number_3"/>
          <p:cNvSpPr/>
          <p:nvPr>
            <p:custDataLst>
              <p:tags r:id="rId9"/>
            </p:custDataLst>
          </p:nvPr>
        </p:nvSpPr>
        <p:spPr bwMode="auto">
          <a:xfrm>
            <a:off x="5421263" y="3392516"/>
            <a:ext cx="434035" cy="434033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53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53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6" name="MH_Entry_4"/>
          <p:cNvSpPr txBox="1"/>
          <p:nvPr>
            <p:custDataLst>
              <p:tags r:id="rId10"/>
            </p:custDataLst>
          </p:nvPr>
        </p:nvSpPr>
        <p:spPr>
          <a:xfrm>
            <a:off x="6151631" y="4168046"/>
            <a:ext cx="3297176" cy="380297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  <a:noFill/>
          <a:ln w="3175"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11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211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MH_Number_4"/>
          <p:cNvSpPr/>
          <p:nvPr>
            <p:custDataLst>
              <p:tags r:id="rId11"/>
            </p:custDataLst>
          </p:nvPr>
        </p:nvSpPr>
        <p:spPr bwMode="auto">
          <a:xfrm>
            <a:off x="5421263" y="4141178"/>
            <a:ext cx="434035" cy="434033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53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53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6" grpId="0"/>
      <p:bldP spid="17" grpId="0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/>
          <p:cNvGrpSpPr/>
          <p:nvPr/>
        </p:nvGrpSpPr>
        <p:grpSpPr bwMode="auto">
          <a:xfrm>
            <a:off x="8420587" y="2255458"/>
            <a:ext cx="4004745" cy="1775434"/>
            <a:chOff x="2872440" y="555224"/>
            <a:chExt cx="2846543" cy="1262781"/>
          </a:xfrm>
        </p:grpSpPr>
        <p:sp>
          <p:nvSpPr>
            <p:cNvPr id="21" name="文本框 66"/>
            <p:cNvSpPr txBox="1">
              <a:spLocks noChangeArrowheads="1"/>
            </p:cNvSpPr>
            <p:nvPr/>
          </p:nvSpPr>
          <p:spPr bwMode="auto">
            <a:xfrm>
              <a:off x="2904174" y="1373898"/>
              <a:ext cx="2814809" cy="44410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529" name="文本框 13"/>
            <p:cNvSpPr txBox="1">
              <a:spLocks noChangeArrowheads="1"/>
            </p:cNvSpPr>
            <p:nvPr/>
          </p:nvSpPr>
          <p:spPr bwMode="auto">
            <a:xfrm>
              <a:off x="2872440" y="555224"/>
              <a:ext cx="1443851" cy="297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530" name="文本框 66"/>
            <p:cNvSpPr txBox="1">
              <a:spLocks noChangeArrowheads="1"/>
            </p:cNvSpPr>
            <p:nvPr/>
          </p:nvSpPr>
          <p:spPr bwMode="auto">
            <a:xfrm>
              <a:off x="2875615" y="880114"/>
              <a:ext cx="2572999" cy="186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 dirty="0" smtClean="0">
                  <a:solidFill>
                    <a:schemeClr val="bg1">
                      <a:lumMod val="65000"/>
                    </a:schemeClr>
                  </a:solidFill>
                  <a:latin typeface="+mn-lt"/>
                  <a:ea typeface="SimSun-ExtB" panose="02010609060101010101" pitchFamily="49" charset="-122"/>
                  <a:cs typeface="Arial" panose="020B0604020202020204" pitchFamily="34" charset="0"/>
                </a:rPr>
                <a:t>CLICK PLEASE REPLACE THE WRITTEN CONTENT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+mn-lt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989856" y="1286573"/>
              <a:ext cx="287194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996450" y="1"/>
            <a:ext cx="4861948" cy="1515732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996450" y="5705758"/>
            <a:ext cx="4861948" cy="152689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996450" y="1640741"/>
            <a:ext cx="4861948" cy="3931079"/>
          </a:xfrm>
          <a:custGeom>
            <a:avLst/>
            <a:gdLst>
              <a:gd name="connsiteX0" fmla="*/ 0 w 3457575"/>
              <a:gd name="connsiteY0" fmla="*/ 0 h 2796096"/>
              <a:gd name="connsiteX1" fmla="*/ 3457575 w 3457575"/>
              <a:gd name="connsiteY1" fmla="*/ 0 h 2796096"/>
              <a:gd name="connsiteX2" fmla="*/ 3457575 w 3457575"/>
              <a:gd name="connsiteY2" fmla="*/ 2796096 h 2796096"/>
              <a:gd name="connsiteX3" fmla="*/ 0 w 3457575"/>
              <a:gd name="connsiteY3" fmla="*/ 2796096 h 2796096"/>
              <a:gd name="connsiteX4" fmla="*/ 0 w 3457575"/>
              <a:gd name="connsiteY4" fmla="*/ 0 h 2796096"/>
              <a:gd name="connsiteX5" fmla="*/ 85726 w 3457575"/>
              <a:gd name="connsiteY5" fmla="*/ 86496 h 2796096"/>
              <a:gd name="connsiteX6" fmla="*/ 85726 w 3457575"/>
              <a:gd name="connsiteY6" fmla="*/ 2698618 h 2796096"/>
              <a:gd name="connsiteX7" fmla="*/ 3371852 w 3457575"/>
              <a:gd name="connsiteY7" fmla="*/ 2698618 h 2796096"/>
              <a:gd name="connsiteX8" fmla="*/ 3371852 w 3457575"/>
              <a:gd name="connsiteY8" fmla="*/ 86496 h 2796096"/>
              <a:gd name="connsiteX9" fmla="*/ 85726 w 3457575"/>
              <a:gd name="connsiteY9" fmla="*/ 86496 h 279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57575" h="2796096">
                <a:moveTo>
                  <a:pt x="0" y="0"/>
                </a:moveTo>
                <a:lnTo>
                  <a:pt x="3457575" y="0"/>
                </a:lnTo>
                <a:lnTo>
                  <a:pt x="3457575" y="2796096"/>
                </a:lnTo>
                <a:lnTo>
                  <a:pt x="0" y="2796096"/>
                </a:lnTo>
                <a:lnTo>
                  <a:pt x="0" y="0"/>
                </a:lnTo>
                <a:close/>
                <a:moveTo>
                  <a:pt x="85726" y="86496"/>
                </a:moveTo>
                <a:lnTo>
                  <a:pt x="85726" y="2698618"/>
                </a:lnTo>
                <a:lnTo>
                  <a:pt x="3371852" y="2698618"/>
                </a:lnTo>
                <a:lnTo>
                  <a:pt x="3371852" y="86496"/>
                </a:lnTo>
                <a:lnTo>
                  <a:pt x="85726" y="864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grpSp>
        <p:nvGrpSpPr>
          <p:cNvPr id="4" name="组合 55"/>
          <p:cNvGrpSpPr/>
          <p:nvPr/>
        </p:nvGrpSpPr>
        <p:grpSpPr bwMode="auto">
          <a:xfrm>
            <a:off x="560662" y="1869507"/>
            <a:ext cx="6958076" cy="1165781"/>
            <a:chOff x="5125834" y="3831657"/>
            <a:chExt cx="4948441" cy="828896"/>
          </a:xfrm>
        </p:grpSpPr>
        <p:sp>
          <p:nvSpPr>
            <p:cNvPr id="57" name="文本框 66"/>
            <p:cNvSpPr txBox="1">
              <a:spLocks noChangeArrowheads="1"/>
            </p:cNvSpPr>
            <p:nvPr/>
          </p:nvSpPr>
          <p:spPr bwMode="auto">
            <a:xfrm>
              <a:off x="5175048" y="4216589"/>
              <a:ext cx="4899227" cy="443964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527" name="文本框 66"/>
            <p:cNvSpPr txBox="1">
              <a:spLocks noChangeArrowheads="1"/>
            </p:cNvSpPr>
            <p:nvPr/>
          </p:nvSpPr>
          <p:spPr bwMode="auto">
            <a:xfrm>
              <a:off x="5125834" y="3831657"/>
              <a:ext cx="1869231" cy="393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" name="十字形 6"/>
          <p:cNvSpPr/>
          <p:nvPr/>
        </p:nvSpPr>
        <p:spPr>
          <a:xfrm>
            <a:off x="8594706" y="4810607"/>
            <a:ext cx="388420" cy="388420"/>
          </a:xfrm>
          <a:prstGeom prst="plus">
            <a:avLst>
              <a:gd name="adj" fmla="val 41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grpSp>
        <p:nvGrpSpPr>
          <p:cNvPr id="5" name="组合 2"/>
          <p:cNvGrpSpPr/>
          <p:nvPr/>
        </p:nvGrpSpPr>
        <p:grpSpPr bwMode="auto">
          <a:xfrm>
            <a:off x="768264" y="4071717"/>
            <a:ext cx="5853089" cy="973283"/>
            <a:chOff x="546100" y="2895600"/>
            <a:chExt cx="4162425" cy="692704"/>
          </a:xfrm>
        </p:grpSpPr>
        <p:grpSp>
          <p:nvGrpSpPr>
            <p:cNvPr id="21520" name="组合 8"/>
            <p:cNvGrpSpPr/>
            <p:nvPr/>
          </p:nvGrpSpPr>
          <p:grpSpPr bwMode="auto">
            <a:xfrm>
              <a:off x="546100" y="2895600"/>
              <a:ext cx="692704" cy="692704"/>
              <a:chOff x="584200" y="2946400"/>
              <a:chExt cx="692704" cy="692704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584200" y="2946400"/>
                <a:ext cx="692150" cy="69270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zh-CN" altLang="en-US"/>
              </a:p>
            </p:txBody>
          </p:sp>
          <p:grpSp>
            <p:nvGrpSpPr>
              <p:cNvPr id="9" name="组合 67"/>
              <p:cNvGrpSpPr/>
              <p:nvPr/>
            </p:nvGrpSpPr>
            <p:grpSpPr bwMode="auto">
              <a:xfrm>
                <a:off x="724526" y="3119526"/>
                <a:ext cx="412052" cy="346452"/>
                <a:chOff x="7321551" y="763588"/>
                <a:chExt cx="1050925" cy="882650"/>
              </a:xfrm>
              <a:solidFill>
                <a:schemeClr val="bg1"/>
              </a:solidFill>
            </p:grpSpPr>
            <p:sp>
              <p:nvSpPr>
                <p:cNvPr id="69" name="Freeform 11"/>
                <p:cNvSpPr>
                  <a:spLocks noEditPoints="1"/>
                </p:cNvSpPr>
                <p:nvPr/>
              </p:nvSpPr>
              <p:spPr bwMode="auto">
                <a:xfrm>
                  <a:off x="7321551" y="763588"/>
                  <a:ext cx="744538" cy="704850"/>
                </a:xfrm>
                <a:custGeom>
                  <a:avLst/>
                  <a:gdLst>
                    <a:gd name="T0" fmla="*/ 86 w 90"/>
                    <a:gd name="T1" fmla="*/ 32 h 83"/>
                    <a:gd name="T2" fmla="*/ 90 w 90"/>
                    <a:gd name="T3" fmla="*/ 32 h 83"/>
                    <a:gd name="T4" fmla="*/ 45 w 90"/>
                    <a:gd name="T5" fmla="*/ 0 h 83"/>
                    <a:gd name="T6" fmla="*/ 0 w 90"/>
                    <a:gd name="T7" fmla="*/ 39 h 83"/>
                    <a:gd name="T8" fmla="*/ 18 w 90"/>
                    <a:gd name="T9" fmla="*/ 69 h 83"/>
                    <a:gd name="T10" fmla="*/ 13 w 90"/>
                    <a:gd name="T11" fmla="*/ 83 h 83"/>
                    <a:gd name="T12" fmla="*/ 29 w 90"/>
                    <a:gd name="T13" fmla="*/ 75 h 83"/>
                    <a:gd name="T14" fmla="*/ 45 w 90"/>
                    <a:gd name="T15" fmla="*/ 77 h 83"/>
                    <a:gd name="T16" fmla="*/ 49 w 90"/>
                    <a:gd name="T17" fmla="*/ 77 h 83"/>
                    <a:gd name="T18" fmla="*/ 48 w 90"/>
                    <a:gd name="T19" fmla="*/ 67 h 83"/>
                    <a:gd name="T20" fmla="*/ 86 w 90"/>
                    <a:gd name="T21" fmla="*/ 32 h 83"/>
                    <a:gd name="T22" fmla="*/ 62 w 90"/>
                    <a:gd name="T23" fmla="*/ 19 h 83"/>
                    <a:gd name="T24" fmla="*/ 67 w 90"/>
                    <a:gd name="T25" fmla="*/ 25 h 83"/>
                    <a:gd name="T26" fmla="*/ 62 w 90"/>
                    <a:gd name="T27" fmla="*/ 31 h 83"/>
                    <a:gd name="T28" fmla="*/ 55 w 90"/>
                    <a:gd name="T29" fmla="*/ 25 h 83"/>
                    <a:gd name="T30" fmla="*/ 62 w 90"/>
                    <a:gd name="T31" fmla="*/ 19 h 83"/>
                    <a:gd name="T32" fmla="*/ 30 w 90"/>
                    <a:gd name="T33" fmla="*/ 31 h 83"/>
                    <a:gd name="T34" fmla="*/ 23 w 90"/>
                    <a:gd name="T35" fmla="*/ 25 h 83"/>
                    <a:gd name="T36" fmla="*/ 30 w 90"/>
                    <a:gd name="T37" fmla="*/ 19 h 83"/>
                    <a:gd name="T38" fmla="*/ 36 w 90"/>
                    <a:gd name="T39" fmla="*/ 25 h 83"/>
                    <a:gd name="T40" fmla="*/ 30 w 90"/>
                    <a:gd name="T41" fmla="*/ 31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90" h="83">
                      <a:moveTo>
                        <a:pt x="86" y="32"/>
                      </a:moveTo>
                      <a:cubicBezTo>
                        <a:pt x="87" y="32"/>
                        <a:pt x="89" y="32"/>
                        <a:pt x="90" y="32"/>
                      </a:cubicBezTo>
                      <a:cubicBezTo>
                        <a:pt x="86" y="14"/>
                        <a:pt x="67" y="0"/>
                        <a:pt x="45" y="0"/>
                      </a:cubicBezTo>
                      <a:cubicBezTo>
                        <a:pt x="20" y="0"/>
                        <a:pt x="0" y="17"/>
                        <a:pt x="0" y="39"/>
                      </a:cubicBezTo>
                      <a:cubicBezTo>
                        <a:pt x="0" y="51"/>
                        <a:pt x="6" y="61"/>
                        <a:pt x="18" y="69"/>
                      </a:cubicBezTo>
                      <a:cubicBezTo>
                        <a:pt x="13" y="83"/>
                        <a:pt x="13" y="83"/>
                        <a:pt x="13" y="83"/>
                      </a:cubicBezTo>
                      <a:cubicBezTo>
                        <a:pt x="29" y="75"/>
                        <a:pt x="29" y="75"/>
                        <a:pt x="29" y="75"/>
                      </a:cubicBezTo>
                      <a:cubicBezTo>
                        <a:pt x="35" y="76"/>
                        <a:pt x="39" y="77"/>
                        <a:pt x="45" y="77"/>
                      </a:cubicBezTo>
                      <a:cubicBezTo>
                        <a:pt x="46" y="77"/>
                        <a:pt x="48" y="77"/>
                        <a:pt x="49" y="77"/>
                      </a:cubicBezTo>
                      <a:cubicBezTo>
                        <a:pt x="48" y="74"/>
                        <a:pt x="48" y="71"/>
                        <a:pt x="48" y="67"/>
                      </a:cubicBezTo>
                      <a:cubicBezTo>
                        <a:pt x="48" y="48"/>
                        <a:pt x="65" y="32"/>
                        <a:pt x="86" y="32"/>
                      </a:cubicBezTo>
                      <a:close/>
                      <a:moveTo>
                        <a:pt x="62" y="19"/>
                      </a:moveTo>
                      <a:cubicBezTo>
                        <a:pt x="65" y="19"/>
                        <a:pt x="67" y="22"/>
                        <a:pt x="67" y="25"/>
                      </a:cubicBezTo>
                      <a:cubicBezTo>
                        <a:pt x="67" y="29"/>
                        <a:pt x="65" y="31"/>
                        <a:pt x="62" y="31"/>
                      </a:cubicBezTo>
                      <a:cubicBezTo>
                        <a:pt x="58" y="31"/>
                        <a:pt x="55" y="29"/>
                        <a:pt x="55" y="25"/>
                      </a:cubicBezTo>
                      <a:cubicBezTo>
                        <a:pt x="55" y="22"/>
                        <a:pt x="58" y="19"/>
                        <a:pt x="62" y="19"/>
                      </a:cubicBezTo>
                      <a:close/>
                      <a:moveTo>
                        <a:pt x="30" y="31"/>
                      </a:moveTo>
                      <a:cubicBezTo>
                        <a:pt x="27" y="31"/>
                        <a:pt x="23" y="29"/>
                        <a:pt x="23" y="25"/>
                      </a:cubicBezTo>
                      <a:cubicBezTo>
                        <a:pt x="23" y="22"/>
                        <a:pt x="27" y="19"/>
                        <a:pt x="30" y="19"/>
                      </a:cubicBezTo>
                      <a:cubicBezTo>
                        <a:pt x="33" y="19"/>
                        <a:pt x="36" y="22"/>
                        <a:pt x="36" y="25"/>
                      </a:cubicBezTo>
                      <a:cubicBezTo>
                        <a:pt x="36" y="29"/>
                        <a:pt x="33" y="31"/>
                        <a:pt x="30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900">
                    <a:latin typeface="+mn-lt"/>
                    <a:ea typeface="+mn-ea"/>
                  </a:endParaRPr>
                </a:p>
              </p:txBody>
            </p:sp>
            <p:sp>
              <p:nvSpPr>
                <p:cNvPr id="70" name="Freeform 12"/>
                <p:cNvSpPr>
                  <a:spLocks noEditPoints="1"/>
                </p:cNvSpPr>
                <p:nvPr/>
              </p:nvSpPr>
              <p:spPr bwMode="auto">
                <a:xfrm>
                  <a:off x="7735888" y="1052513"/>
                  <a:ext cx="636588" cy="593725"/>
                </a:xfrm>
                <a:custGeom>
                  <a:avLst/>
                  <a:gdLst>
                    <a:gd name="T0" fmla="*/ 77 w 77"/>
                    <a:gd name="T1" fmla="*/ 33 h 70"/>
                    <a:gd name="T2" fmla="*/ 39 w 77"/>
                    <a:gd name="T3" fmla="*/ 0 h 70"/>
                    <a:gd name="T4" fmla="*/ 0 w 77"/>
                    <a:gd name="T5" fmla="*/ 33 h 70"/>
                    <a:gd name="T6" fmla="*/ 39 w 77"/>
                    <a:gd name="T7" fmla="*/ 66 h 70"/>
                    <a:gd name="T8" fmla="*/ 52 w 77"/>
                    <a:gd name="T9" fmla="*/ 63 h 70"/>
                    <a:gd name="T10" fmla="*/ 65 w 77"/>
                    <a:gd name="T11" fmla="*/ 70 h 70"/>
                    <a:gd name="T12" fmla="*/ 61 w 77"/>
                    <a:gd name="T13" fmla="*/ 59 h 70"/>
                    <a:gd name="T14" fmla="*/ 77 w 77"/>
                    <a:gd name="T15" fmla="*/ 33 h 70"/>
                    <a:gd name="T16" fmla="*/ 26 w 77"/>
                    <a:gd name="T17" fmla="*/ 27 h 70"/>
                    <a:gd name="T18" fmla="*/ 22 w 77"/>
                    <a:gd name="T19" fmla="*/ 23 h 70"/>
                    <a:gd name="T20" fmla="*/ 26 w 77"/>
                    <a:gd name="T21" fmla="*/ 18 h 70"/>
                    <a:gd name="T22" fmla="*/ 32 w 77"/>
                    <a:gd name="T23" fmla="*/ 23 h 70"/>
                    <a:gd name="T24" fmla="*/ 26 w 77"/>
                    <a:gd name="T25" fmla="*/ 27 h 70"/>
                    <a:gd name="T26" fmla="*/ 51 w 77"/>
                    <a:gd name="T27" fmla="*/ 27 h 70"/>
                    <a:gd name="T28" fmla="*/ 47 w 77"/>
                    <a:gd name="T29" fmla="*/ 23 h 70"/>
                    <a:gd name="T30" fmla="*/ 51 w 77"/>
                    <a:gd name="T31" fmla="*/ 18 h 70"/>
                    <a:gd name="T32" fmla="*/ 57 w 77"/>
                    <a:gd name="T33" fmla="*/ 23 h 70"/>
                    <a:gd name="T34" fmla="*/ 51 w 77"/>
                    <a:gd name="T35" fmla="*/ 27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7" h="70">
                      <a:moveTo>
                        <a:pt x="77" y="33"/>
                      </a:moveTo>
                      <a:cubicBezTo>
                        <a:pt x="77" y="15"/>
                        <a:pt x="59" y="0"/>
                        <a:pt x="39" y="0"/>
                      </a:cubicBezTo>
                      <a:cubicBezTo>
                        <a:pt x="17" y="0"/>
                        <a:pt x="0" y="15"/>
                        <a:pt x="0" y="33"/>
                      </a:cubicBezTo>
                      <a:cubicBezTo>
                        <a:pt x="0" y="51"/>
                        <a:pt x="17" y="66"/>
                        <a:pt x="39" y="66"/>
                      </a:cubicBezTo>
                      <a:cubicBezTo>
                        <a:pt x="43" y="66"/>
                        <a:pt x="48" y="65"/>
                        <a:pt x="52" y="63"/>
                      </a:cubicBezTo>
                      <a:cubicBezTo>
                        <a:pt x="65" y="70"/>
                        <a:pt x="65" y="70"/>
                        <a:pt x="65" y="70"/>
                      </a:cubicBezTo>
                      <a:cubicBezTo>
                        <a:pt x="61" y="59"/>
                        <a:pt x="61" y="59"/>
                        <a:pt x="61" y="59"/>
                      </a:cubicBezTo>
                      <a:cubicBezTo>
                        <a:pt x="70" y="52"/>
                        <a:pt x="77" y="43"/>
                        <a:pt x="77" y="33"/>
                      </a:cubicBezTo>
                      <a:close/>
                      <a:moveTo>
                        <a:pt x="26" y="27"/>
                      </a:moveTo>
                      <a:cubicBezTo>
                        <a:pt x="24" y="27"/>
                        <a:pt x="22" y="25"/>
                        <a:pt x="22" y="23"/>
                      </a:cubicBezTo>
                      <a:cubicBezTo>
                        <a:pt x="22" y="21"/>
                        <a:pt x="24" y="18"/>
                        <a:pt x="26" y="18"/>
                      </a:cubicBezTo>
                      <a:cubicBezTo>
                        <a:pt x="30" y="18"/>
                        <a:pt x="32" y="21"/>
                        <a:pt x="32" y="23"/>
                      </a:cubicBezTo>
                      <a:cubicBezTo>
                        <a:pt x="32" y="25"/>
                        <a:pt x="30" y="27"/>
                        <a:pt x="26" y="27"/>
                      </a:cubicBezTo>
                      <a:close/>
                      <a:moveTo>
                        <a:pt x="51" y="27"/>
                      </a:moveTo>
                      <a:cubicBezTo>
                        <a:pt x="49" y="27"/>
                        <a:pt x="47" y="25"/>
                        <a:pt x="47" y="23"/>
                      </a:cubicBezTo>
                      <a:cubicBezTo>
                        <a:pt x="47" y="21"/>
                        <a:pt x="49" y="18"/>
                        <a:pt x="51" y="18"/>
                      </a:cubicBezTo>
                      <a:cubicBezTo>
                        <a:pt x="55" y="18"/>
                        <a:pt x="57" y="21"/>
                        <a:pt x="57" y="23"/>
                      </a:cubicBezTo>
                      <a:cubicBezTo>
                        <a:pt x="57" y="25"/>
                        <a:pt x="55" y="27"/>
                        <a:pt x="51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90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1521" name="组合 71"/>
            <p:cNvGrpSpPr/>
            <p:nvPr/>
          </p:nvGrpSpPr>
          <p:grpSpPr bwMode="auto">
            <a:xfrm>
              <a:off x="1417435" y="2945159"/>
              <a:ext cx="3291090" cy="590697"/>
              <a:chOff x="5125835" y="3227734"/>
              <a:chExt cx="3291090" cy="590697"/>
            </a:xfrm>
          </p:grpSpPr>
          <p:sp>
            <p:nvSpPr>
              <p:cNvPr id="73" name="文本框 66"/>
              <p:cNvSpPr txBox="1">
                <a:spLocks noChangeArrowheads="1"/>
              </p:cNvSpPr>
              <p:nvPr/>
            </p:nvSpPr>
            <p:spPr bwMode="auto">
              <a:xfrm>
                <a:off x="5162550" y="3505462"/>
                <a:ext cx="3254375" cy="312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  </a:r>
                <a:endPara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523" name="文本框 66"/>
              <p:cNvSpPr txBox="1">
                <a:spLocks noChangeArrowheads="1"/>
              </p:cNvSpPr>
              <p:nvPr/>
            </p:nvSpPr>
            <p:spPr bwMode="auto">
              <a:xfrm>
                <a:off x="5125835" y="3227734"/>
                <a:ext cx="1444577" cy="2973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点击请替换文字内容</a:t>
                </a:r>
                <a:endParaRPr lang="zh-CN" altLang="en-US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1" name="组合 3"/>
          <p:cNvGrpSpPr/>
          <p:nvPr/>
        </p:nvGrpSpPr>
        <p:grpSpPr bwMode="auto">
          <a:xfrm>
            <a:off x="768264" y="5339663"/>
            <a:ext cx="5853089" cy="973283"/>
            <a:chOff x="546100" y="3797300"/>
            <a:chExt cx="4162425" cy="692704"/>
          </a:xfrm>
        </p:grpSpPr>
        <p:grpSp>
          <p:nvGrpSpPr>
            <p:cNvPr id="21514" name="组合 9"/>
            <p:cNvGrpSpPr/>
            <p:nvPr/>
          </p:nvGrpSpPr>
          <p:grpSpPr bwMode="auto">
            <a:xfrm>
              <a:off x="546100" y="3797300"/>
              <a:ext cx="692704" cy="692704"/>
              <a:chOff x="584200" y="3848100"/>
              <a:chExt cx="692704" cy="692704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584200" y="3848100"/>
                <a:ext cx="692150" cy="69270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zh-CN" altLang="en-US"/>
              </a:p>
            </p:txBody>
          </p:sp>
          <p:grpSp>
            <p:nvGrpSpPr>
              <p:cNvPr id="13" name="组合 60"/>
              <p:cNvGrpSpPr/>
              <p:nvPr/>
            </p:nvGrpSpPr>
            <p:grpSpPr bwMode="auto">
              <a:xfrm>
                <a:off x="715724" y="4011754"/>
                <a:ext cx="448152" cy="357046"/>
                <a:chOff x="155576" y="754063"/>
                <a:chExt cx="1143000" cy="909638"/>
              </a:xfrm>
              <a:solidFill>
                <a:schemeClr val="bg1"/>
              </a:solidFill>
            </p:grpSpPr>
            <p:sp>
              <p:nvSpPr>
                <p:cNvPr id="62" name="Freeform 13"/>
                <p:cNvSpPr>
                  <a:spLocks noEditPoints="1"/>
                </p:cNvSpPr>
                <p:nvPr/>
              </p:nvSpPr>
              <p:spPr bwMode="auto">
                <a:xfrm>
                  <a:off x="155576" y="855663"/>
                  <a:ext cx="985838" cy="808038"/>
                </a:xfrm>
                <a:custGeom>
                  <a:avLst/>
                  <a:gdLst>
                    <a:gd name="T0" fmla="*/ 98 w 119"/>
                    <a:gd name="T1" fmla="*/ 40 h 95"/>
                    <a:gd name="T2" fmla="*/ 95 w 119"/>
                    <a:gd name="T3" fmla="*/ 36 h 95"/>
                    <a:gd name="T4" fmla="*/ 94 w 119"/>
                    <a:gd name="T5" fmla="*/ 22 h 95"/>
                    <a:gd name="T6" fmla="*/ 69 w 119"/>
                    <a:gd name="T7" fmla="*/ 23 h 95"/>
                    <a:gd name="T8" fmla="*/ 65 w 119"/>
                    <a:gd name="T9" fmla="*/ 16 h 95"/>
                    <a:gd name="T10" fmla="*/ 45 w 119"/>
                    <a:gd name="T11" fmla="*/ 6 h 95"/>
                    <a:gd name="T12" fmla="*/ 11 w 119"/>
                    <a:gd name="T13" fmla="*/ 34 h 95"/>
                    <a:gd name="T14" fmla="*/ 1 w 119"/>
                    <a:gd name="T15" fmla="*/ 60 h 95"/>
                    <a:gd name="T16" fmla="*/ 51 w 119"/>
                    <a:gd name="T17" fmla="*/ 93 h 95"/>
                    <a:gd name="T18" fmla="*/ 110 w 119"/>
                    <a:gd name="T19" fmla="*/ 67 h 95"/>
                    <a:gd name="T20" fmla="*/ 98 w 119"/>
                    <a:gd name="T21" fmla="*/ 40 h 95"/>
                    <a:gd name="T22" fmla="*/ 52 w 119"/>
                    <a:gd name="T23" fmla="*/ 86 h 95"/>
                    <a:gd name="T24" fmla="*/ 14 w 119"/>
                    <a:gd name="T25" fmla="*/ 62 h 95"/>
                    <a:gd name="T26" fmla="*/ 52 w 119"/>
                    <a:gd name="T27" fmla="*/ 35 h 95"/>
                    <a:gd name="T28" fmla="*/ 91 w 119"/>
                    <a:gd name="T29" fmla="*/ 57 h 95"/>
                    <a:gd name="T30" fmla="*/ 52 w 119"/>
                    <a:gd name="T31" fmla="*/ 8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9" h="95">
                      <a:moveTo>
                        <a:pt x="98" y="40"/>
                      </a:moveTo>
                      <a:cubicBezTo>
                        <a:pt x="93" y="39"/>
                        <a:pt x="95" y="36"/>
                        <a:pt x="95" y="36"/>
                      </a:cubicBezTo>
                      <a:cubicBezTo>
                        <a:pt x="95" y="36"/>
                        <a:pt x="100" y="28"/>
                        <a:pt x="94" y="22"/>
                      </a:cubicBezTo>
                      <a:cubicBezTo>
                        <a:pt x="87" y="14"/>
                        <a:pt x="69" y="23"/>
                        <a:pt x="69" y="23"/>
                      </a:cubicBezTo>
                      <a:cubicBezTo>
                        <a:pt x="62" y="25"/>
                        <a:pt x="64" y="22"/>
                        <a:pt x="65" y="16"/>
                      </a:cubicBezTo>
                      <a:cubicBezTo>
                        <a:pt x="65" y="10"/>
                        <a:pt x="63" y="0"/>
                        <a:pt x="45" y="6"/>
                      </a:cubicBezTo>
                      <a:cubicBezTo>
                        <a:pt x="26" y="12"/>
                        <a:pt x="11" y="34"/>
                        <a:pt x="11" y="34"/>
                      </a:cubicBezTo>
                      <a:cubicBezTo>
                        <a:pt x="0" y="49"/>
                        <a:pt x="1" y="60"/>
                        <a:pt x="1" y="60"/>
                      </a:cubicBezTo>
                      <a:cubicBezTo>
                        <a:pt x="4" y="85"/>
                        <a:pt x="30" y="91"/>
                        <a:pt x="51" y="93"/>
                      </a:cubicBezTo>
                      <a:cubicBezTo>
                        <a:pt x="72" y="95"/>
                        <a:pt x="102" y="86"/>
                        <a:pt x="110" y="67"/>
                      </a:cubicBezTo>
                      <a:cubicBezTo>
                        <a:pt x="119" y="48"/>
                        <a:pt x="103" y="41"/>
                        <a:pt x="98" y="40"/>
                      </a:cubicBezTo>
                      <a:close/>
                      <a:moveTo>
                        <a:pt x="52" y="86"/>
                      </a:moveTo>
                      <a:cubicBezTo>
                        <a:pt x="31" y="87"/>
                        <a:pt x="14" y="76"/>
                        <a:pt x="14" y="62"/>
                      </a:cubicBezTo>
                      <a:cubicBezTo>
                        <a:pt x="14" y="48"/>
                        <a:pt x="31" y="36"/>
                        <a:pt x="52" y="35"/>
                      </a:cubicBezTo>
                      <a:cubicBezTo>
                        <a:pt x="74" y="34"/>
                        <a:pt x="91" y="43"/>
                        <a:pt x="91" y="57"/>
                      </a:cubicBezTo>
                      <a:cubicBezTo>
                        <a:pt x="91" y="72"/>
                        <a:pt x="74" y="85"/>
                        <a:pt x="52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900">
                    <a:latin typeface="+mn-lt"/>
                    <a:ea typeface="+mn-ea"/>
                  </a:endParaRPr>
                </a:p>
              </p:txBody>
            </p:sp>
            <p:sp>
              <p:nvSpPr>
                <p:cNvPr id="63" name="Freeform 14"/>
                <p:cNvSpPr>
                  <a:spLocks noEditPoints="1"/>
                </p:cNvSpPr>
                <p:nvPr/>
              </p:nvSpPr>
              <p:spPr bwMode="auto">
                <a:xfrm>
                  <a:off x="379413" y="1212850"/>
                  <a:ext cx="388938" cy="357188"/>
                </a:xfrm>
                <a:custGeom>
                  <a:avLst/>
                  <a:gdLst>
                    <a:gd name="T0" fmla="*/ 21 w 47"/>
                    <a:gd name="T1" fmla="*/ 3 h 42"/>
                    <a:gd name="T2" fmla="*/ 2 w 47"/>
                    <a:gd name="T3" fmla="*/ 25 h 42"/>
                    <a:gd name="T4" fmla="*/ 8 w 47"/>
                    <a:gd name="T5" fmla="*/ 35 h 42"/>
                    <a:gd name="T6" fmla="*/ 40 w 47"/>
                    <a:gd name="T7" fmla="*/ 29 h 42"/>
                    <a:gd name="T8" fmla="*/ 21 w 47"/>
                    <a:gd name="T9" fmla="*/ 3 h 42"/>
                    <a:gd name="T10" fmla="*/ 16 w 47"/>
                    <a:gd name="T11" fmla="*/ 31 h 42"/>
                    <a:gd name="T12" fmla="*/ 8 w 47"/>
                    <a:gd name="T13" fmla="*/ 26 h 42"/>
                    <a:gd name="T14" fmla="*/ 15 w 47"/>
                    <a:gd name="T15" fmla="*/ 19 h 42"/>
                    <a:gd name="T16" fmla="*/ 23 w 47"/>
                    <a:gd name="T17" fmla="*/ 24 h 42"/>
                    <a:gd name="T18" fmla="*/ 16 w 47"/>
                    <a:gd name="T19" fmla="*/ 31 h 42"/>
                    <a:gd name="T20" fmla="*/ 28 w 47"/>
                    <a:gd name="T21" fmla="*/ 20 h 42"/>
                    <a:gd name="T22" fmla="*/ 25 w 47"/>
                    <a:gd name="T23" fmla="*/ 20 h 42"/>
                    <a:gd name="T24" fmla="*/ 26 w 47"/>
                    <a:gd name="T25" fmla="*/ 16 h 42"/>
                    <a:gd name="T26" fmla="*/ 30 w 47"/>
                    <a:gd name="T27" fmla="*/ 16 h 42"/>
                    <a:gd name="T28" fmla="*/ 28 w 47"/>
                    <a:gd name="T29" fmla="*/ 2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7" h="42">
                      <a:moveTo>
                        <a:pt x="21" y="3"/>
                      </a:moveTo>
                      <a:cubicBezTo>
                        <a:pt x="0" y="5"/>
                        <a:pt x="2" y="25"/>
                        <a:pt x="2" y="25"/>
                      </a:cubicBezTo>
                      <a:cubicBezTo>
                        <a:pt x="2" y="25"/>
                        <a:pt x="2" y="32"/>
                        <a:pt x="8" y="35"/>
                      </a:cubicBezTo>
                      <a:cubicBezTo>
                        <a:pt x="21" y="42"/>
                        <a:pt x="33" y="38"/>
                        <a:pt x="40" y="29"/>
                      </a:cubicBezTo>
                      <a:cubicBezTo>
                        <a:pt x="47" y="21"/>
                        <a:pt x="43" y="0"/>
                        <a:pt x="21" y="3"/>
                      </a:cubicBezTo>
                      <a:close/>
                      <a:moveTo>
                        <a:pt x="16" y="31"/>
                      </a:moveTo>
                      <a:cubicBezTo>
                        <a:pt x="12" y="31"/>
                        <a:pt x="8" y="29"/>
                        <a:pt x="8" y="26"/>
                      </a:cubicBezTo>
                      <a:cubicBezTo>
                        <a:pt x="8" y="22"/>
                        <a:pt x="11" y="19"/>
                        <a:pt x="15" y="19"/>
                      </a:cubicBezTo>
                      <a:cubicBezTo>
                        <a:pt x="20" y="18"/>
                        <a:pt x="23" y="21"/>
                        <a:pt x="23" y="24"/>
                      </a:cubicBezTo>
                      <a:cubicBezTo>
                        <a:pt x="23" y="27"/>
                        <a:pt x="20" y="31"/>
                        <a:pt x="16" y="31"/>
                      </a:cubicBezTo>
                      <a:close/>
                      <a:moveTo>
                        <a:pt x="28" y="20"/>
                      </a:moveTo>
                      <a:cubicBezTo>
                        <a:pt x="27" y="21"/>
                        <a:pt x="25" y="21"/>
                        <a:pt x="25" y="20"/>
                      </a:cubicBezTo>
                      <a:cubicBezTo>
                        <a:pt x="24" y="19"/>
                        <a:pt x="24" y="17"/>
                        <a:pt x="26" y="16"/>
                      </a:cubicBezTo>
                      <a:cubicBezTo>
                        <a:pt x="27" y="15"/>
                        <a:pt x="29" y="15"/>
                        <a:pt x="30" y="16"/>
                      </a:cubicBezTo>
                      <a:cubicBezTo>
                        <a:pt x="30" y="17"/>
                        <a:pt x="30" y="19"/>
                        <a:pt x="28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900">
                    <a:latin typeface="+mn-lt"/>
                    <a:ea typeface="+mn-ea"/>
                  </a:endParaRPr>
                </a:p>
              </p:txBody>
            </p:sp>
            <p:sp>
              <p:nvSpPr>
                <p:cNvPr id="64" name="Freeform 15"/>
                <p:cNvSpPr/>
                <p:nvPr/>
              </p:nvSpPr>
              <p:spPr bwMode="auto">
                <a:xfrm>
                  <a:off x="892176" y="890588"/>
                  <a:ext cx="215900" cy="228600"/>
                </a:xfrm>
                <a:custGeom>
                  <a:avLst/>
                  <a:gdLst>
                    <a:gd name="T0" fmla="*/ 20 w 26"/>
                    <a:gd name="T1" fmla="*/ 27 h 27"/>
                    <a:gd name="T2" fmla="*/ 23 w 26"/>
                    <a:gd name="T3" fmla="*/ 24 h 27"/>
                    <a:gd name="T4" fmla="*/ 23 w 26"/>
                    <a:gd name="T5" fmla="*/ 24 h 27"/>
                    <a:gd name="T6" fmla="*/ 4 w 26"/>
                    <a:gd name="T7" fmla="*/ 4 h 27"/>
                    <a:gd name="T8" fmla="*/ 0 w 26"/>
                    <a:gd name="T9" fmla="*/ 8 h 27"/>
                    <a:gd name="T10" fmla="*/ 4 w 26"/>
                    <a:gd name="T11" fmla="*/ 11 h 27"/>
                    <a:gd name="T12" fmla="*/ 16 w 26"/>
                    <a:gd name="T13" fmla="*/ 23 h 27"/>
                    <a:gd name="T14" fmla="*/ 20 w 26"/>
                    <a:gd name="T15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" h="27">
                      <a:moveTo>
                        <a:pt x="20" y="27"/>
                      </a:moveTo>
                      <a:cubicBezTo>
                        <a:pt x="21" y="27"/>
                        <a:pt x="23" y="26"/>
                        <a:pt x="23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6" y="0"/>
                        <a:pt x="4" y="4"/>
                        <a:pt x="4" y="4"/>
                      </a:cubicBezTo>
                      <a:cubicBezTo>
                        <a:pt x="2" y="4"/>
                        <a:pt x="0" y="6"/>
                        <a:pt x="0" y="8"/>
                      </a:cubicBezTo>
                      <a:cubicBezTo>
                        <a:pt x="0" y="10"/>
                        <a:pt x="2" y="11"/>
                        <a:pt x="4" y="11"/>
                      </a:cubicBezTo>
                      <a:cubicBezTo>
                        <a:pt x="19" y="8"/>
                        <a:pt x="16" y="23"/>
                        <a:pt x="16" y="23"/>
                      </a:cubicBezTo>
                      <a:cubicBezTo>
                        <a:pt x="16" y="25"/>
                        <a:pt x="18" y="27"/>
                        <a:pt x="2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900">
                    <a:latin typeface="+mn-lt"/>
                    <a:ea typeface="+mn-ea"/>
                  </a:endParaRPr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850901" y="754063"/>
                  <a:ext cx="447675" cy="425450"/>
                </a:xfrm>
                <a:custGeom>
                  <a:avLst/>
                  <a:gdLst>
                    <a:gd name="T0" fmla="*/ 22 w 54"/>
                    <a:gd name="T1" fmla="*/ 2 h 50"/>
                    <a:gd name="T2" fmla="*/ 4 w 54"/>
                    <a:gd name="T3" fmla="*/ 2 h 50"/>
                    <a:gd name="T4" fmla="*/ 4 w 54"/>
                    <a:gd name="T5" fmla="*/ 2 h 50"/>
                    <a:gd name="T6" fmla="*/ 4 w 54"/>
                    <a:gd name="T7" fmla="*/ 2 h 50"/>
                    <a:gd name="T8" fmla="*/ 0 w 54"/>
                    <a:gd name="T9" fmla="*/ 7 h 50"/>
                    <a:gd name="T10" fmla="*/ 5 w 54"/>
                    <a:gd name="T11" fmla="*/ 12 h 50"/>
                    <a:gd name="T12" fmla="*/ 10 w 54"/>
                    <a:gd name="T13" fmla="*/ 11 h 50"/>
                    <a:gd name="T14" fmla="*/ 35 w 54"/>
                    <a:gd name="T15" fmla="*/ 24 h 50"/>
                    <a:gd name="T16" fmla="*/ 37 w 54"/>
                    <a:gd name="T17" fmla="*/ 41 h 50"/>
                    <a:gd name="T18" fmla="*/ 36 w 54"/>
                    <a:gd name="T19" fmla="*/ 46 h 50"/>
                    <a:gd name="T20" fmla="*/ 41 w 54"/>
                    <a:gd name="T21" fmla="*/ 50 h 50"/>
                    <a:gd name="T22" fmla="*/ 46 w 54"/>
                    <a:gd name="T23" fmla="*/ 46 h 50"/>
                    <a:gd name="T24" fmla="*/ 46 w 54"/>
                    <a:gd name="T25" fmla="*/ 46 h 50"/>
                    <a:gd name="T26" fmla="*/ 22 w 54"/>
                    <a:gd name="T27" fmla="*/ 2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4" h="50">
                      <a:moveTo>
                        <a:pt x="22" y="2"/>
                      </a:moveTo>
                      <a:cubicBezTo>
                        <a:pt x="14" y="0"/>
                        <a:pt x="7" y="1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3"/>
                        <a:pt x="0" y="5"/>
                        <a:pt x="0" y="7"/>
                      </a:cubicBezTo>
                      <a:cubicBezTo>
                        <a:pt x="0" y="10"/>
                        <a:pt x="2" y="12"/>
                        <a:pt x="5" y="12"/>
                      </a:cubicBezTo>
                      <a:cubicBezTo>
                        <a:pt x="5" y="12"/>
                        <a:pt x="8" y="12"/>
                        <a:pt x="10" y="11"/>
                      </a:cubicBezTo>
                      <a:cubicBezTo>
                        <a:pt x="12" y="10"/>
                        <a:pt x="27" y="11"/>
                        <a:pt x="35" y="24"/>
                      </a:cubicBezTo>
                      <a:cubicBezTo>
                        <a:pt x="39" y="33"/>
                        <a:pt x="37" y="40"/>
                        <a:pt x="37" y="41"/>
                      </a:cubicBezTo>
                      <a:cubicBezTo>
                        <a:pt x="37" y="41"/>
                        <a:pt x="36" y="43"/>
                        <a:pt x="36" y="46"/>
                      </a:cubicBezTo>
                      <a:cubicBezTo>
                        <a:pt x="36" y="49"/>
                        <a:pt x="38" y="50"/>
                        <a:pt x="41" y="50"/>
                      </a:cubicBezTo>
                      <a:cubicBezTo>
                        <a:pt x="43" y="50"/>
                        <a:pt x="45" y="50"/>
                        <a:pt x="46" y="46"/>
                      </a:cubicBezTo>
                      <a:cubicBezTo>
                        <a:pt x="46" y="46"/>
                        <a:pt x="46" y="46"/>
                        <a:pt x="46" y="46"/>
                      </a:cubicBezTo>
                      <a:cubicBezTo>
                        <a:pt x="54" y="18"/>
                        <a:pt x="36" y="5"/>
                        <a:pt x="2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90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1515" name="组合 74"/>
            <p:cNvGrpSpPr/>
            <p:nvPr/>
          </p:nvGrpSpPr>
          <p:grpSpPr bwMode="auto">
            <a:xfrm>
              <a:off x="1417435" y="3846859"/>
              <a:ext cx="3291090" cy="590697"/>
              <a:chOff x="5125835" y="3227734"/>
              <a:chExt cx="3291090" cy="590697"/>
            </a:xfrm>
          </p:grpSpPr>
          <p:sp>
            <p:nvSpPr>
              <p:cNvPr id="76" name="文本框 66"/>
              <p:cNvSpPr txBox="1">
                <a:spLocks noChangeArrowheads="1"/>
              </p:cNvSpPr>
              <p:nvPr/>
            </p:nvSpPr>
            <p:spPr bwMode="auto">
              <a:xfrm>
                <a:off x="5162550" y="3505462"/>
                <a:ext cx="3254375" cy="312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  </a:r>
                <a:endPara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517" name="文本框 66"/>
              <p:cNvSpPr txBox="1">
                <a:spLocks noChangeArrowheads="1"/>
              </p:cNvSpPr>
              <p:nvPr/>
            </p:nvSpPr>
            <p:spPr bwMode="auto">
              <a:xfrm>
                <a:off x="5125835" y="3227734"/>
                <a:ext cx="1444577" cy="2973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点击请替换文字内容</a:t>
                </a:r>
                <a:endParaRPr lang="zh-CN" altLang="en-US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4" name="椭圆 33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4000">
        <p14:flip dir="r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9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2231951" y="2117382"/>
            <a:ext cx="2494044" cy="539131"/>
            <a:chOff x="6965260" y="1985874"/>
            <a:chExt cx="2723836" cy="588650"/>
          </a:xfrm>
        </p:grpSpPr>
        <p:grpSp>
          <p:nvGrpSpPr>
            <p:cNvPr id="41" name="Group 40"/>
            <p:cNvGrpSpPr/>
            <p:nvPr/>
          </p:nvGrpSpPr>
          <p:grpSpPr>
            <a:xfrm>
              <a:off x="6965260" y="1985874"/>
              <a:ext cx="1651500" cy="460795"/>
              <a:chOff x="1253920" y="2219659"/>
              <a:chExt cx="1651500" cy="460795"/>
            </a:xfrm>
          </p:grpSpPr>
          <p:sp>
            <p:nvSpPr>
              <p:cNvPr id="42" name="Freeform 41"/>
              <p:cNvSpPr/>
              <p:nvPr/>
            </p:nvSpPr>
            <p:spPr bwMode="auto">
              <a:xfrm rot="16200000">
                <a:off x="1253920" y="2332088"/>
                <a:ext cx="348366" cy="348366"/>
              </a:xfrm>
              <a:custGeom>
                <a:avLst/>
                <a:gdLst>
                  <a:gd name="T0" fmla="*/ 731 w 1169"/>
                  <a:gd name="T1" fmla="*/ 0 h 1169"/>
                  <a:gd name="T2" fmla="*/ 0 w 1169"/>
                  <a:gd name="T3" fmla="*/ 0 h 1169"/>
                  <a:gd name="T4" fmla="*/ 0 w 1169"/>
                  <a:gd name="T5" fmla="*/ 731 h 1169"/>
                  <a:gd name="T6" fmla="*/ 439 w 1169"/>
                  <a:gd name="T7" fmla="*/ 1169 h 1169"/>
                  <a:gd name="T8" fmla="*/ 1169 w 1169"/>
                  <a:gd name="T9" fmla="*/ 1169 h 1169"/>
                  <a:gd name="T10" fmla="*/ 1169 w 1169"/>
                  <a:gd name="T11" fmla="*/ 439 h 1169"/>
                  <a:gd name="T12" fmla="*/ 731 w 1169"/>
                  <a:gd name="T13" fmla="*/ 0 h 1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9" h="1169">
                    <a:moveTo>
                      <a:pt x="7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973"/>
                      <a:pt x="196" y="1169"/>
                      <a:pt x="439" y="1169"/>
                    </a:cubicBezTo>
                    <a:cubicBezTo>
                      <a:pt x="1169" y="1169"/>
                      <a:pt x="1169" y="1169"/>
                      <a:pt x="1169" y="1169"/>
                    </a:cubicBezTo>
                    <a:cubicBezTo>
                      <a:pt x="1169" y="439"/>
                      <a:pt x="1169" y="439"/>
                      <a:pt x="1169" y="439"/>
                    </a:cubicBezTo>
                    <a:cubicBezTo>
                      <a:pt x="1169" y="196"/>
                      <a:pt x="973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vert="horz" wrap="square" lIns="41874" tIns="20937" rIns="41874" bIns="20937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id-ID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728951" y="2219659"/>
                <a:ext cx="1176469" cy="282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</a:t>
                </a:r>
                <a:endParaRPr lang="id-ID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7448827" y="2251919"/>
              <a:ext cx="2240269" cy="3226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US" sz="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194618" y="2117382"/>
            <a:ext cx="2469515" cy="539131"/>
            <a:chOff x="6965260" y="1985874"/>
            <a:chExt cx="2697047" cy="588650"/>
          </a:xfrm>
        </p:grpSpPr>
        <p:grpSp>
          <p:nvGrpSpPr>
            <p:cNvPr id="75" name="Group 74"/>
            <p:cNvGrpSpPr/>
            <p:nvPr/>
          </p:nvGrpSpPr>
          <p:grpSpPr>
            <a:xfrm>
              <a:off x="6965260" y="1985874"/>
              <a:ext cx="1646270" cy="460795"/>
              <a:chOff x="1253920" y="2219659"/>
              <a:chExt cx="1646270" cy="460795"/>
            </a:xfrm>
          </p:grpSpPr>
          <p:sp>
            <p:nvSpPr>
              <p:cNvPr id="77" name="Freeform 76"/>
              <p:cNvSpPr/>
              <p:nvPr/>
            </p:nvSpPr>
            <p:spPr bwMode="auto">
              <a:xfrm rot="16200000">
                <a:off x="1253920" y="2332088"/>
                <a:ext cx="348366" cy="348366"/>
              </a:xfrm>
              <a:custGeom>
                <a:avLst/>
                <a:gdLst>
                  <a:gd name="T0" fmla="*/ 731 w 1169"/>
                  <a:gd name="T1" fmla="*/ 0 h 1169"/>
                  <a:gd name="T2" fmla="*/ 0 w 1169"/>
                  <a:gd name="T3" fmla="*/ 0 h 1169"/>
                  <a:gd name="T4" fmla="*/ 0 w 1169"/>
                  <a:gd name="T5" fmla="*/ 731 h 1169"/>
                  <a:gd name="T6" fmla="*/ 439 w 1169"/>
                  <a:gd name="T7" fmla="*/ 1169 h 1169"/>
                  <a:gd name="T8" fmla="*/ 1169 w 1169"/>
                  <a:gd name="T9" fmla="*/ 1169 h 1169"/>
                  <a:gd name="T10" fmla="*/ 1169 w 1169"/>
                  <a:gd name="T11" fmla="*/ 439 h 1169"/>
                  <a:gd name="T12" fmla="*/ 731 w 1169"/>
                  <a:gd name="T13" fmla="*/ 0 h 1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9" h="1169">
                    <a:moveTo>
                      <a:pt x="7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973"/>
                      <a:pt x="196" y="1169"/>
                      <a:pt x="439" y="1169"/>
                    </a:cubicBezTo>
                    <a:cubicBezTo>
                      <a:pt x="1169" y="1169"/>
                      <a:pt x="1169" y="1169"/>
                      <a:pt x="1169" y="1169"/>
                    </a:cubicBezTo>
                    <a:cubicBezTo>
                      <a:pt x="1169" y="439"/>
                      <a:pt x="1169" y="439"/>
                      <a:pt x="1169" y="439"/>
                    </a:cubicBezTo>
                    <a:cubicBezTo>
                      <a:pt x="1169" y="196"/>
                      <a:pt x="973" y="0"/>
                      <a:pt x="7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vert="horz" wrap="square" lIns="41874" tIns="20937" rIns="41874" bIns="20937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id-ID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723721" y="2219659"/>
                <a:ext cx="1176469" cy="282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</a:t>
                </a:r>
                <a:endParaRPr lang="id-ID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7422038" y="2251919"/>
              <a:ext cx="2240269" cy="3226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US" altLang="zh-CN" sz="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8132756" y="2117382"/>
            <a:ext cx="2487996" cy="539131"/>
            <a:chOff x="6965260" y="1985874"/>
            <a:chExt cx="2717231" cy="588650"/>
          </a:xfrm>
        </p:grpSpPr>
        <p:grpSp>
          <p:nvGrpSpPr>
            <p:cNvPr id="100" name="Group 99"/>
            <p:cNvGrpSpPr/>
            <p:nvPr/>
          </p:nvGrpSpPr>
          <p:grpSpPr>
            <a:xfrm>
              <a:off x="6965260" y="1985874"/>
              <a:ext cx="1676420" cy="460795"/>
              <a:chOff x="1253920" y="2219659"/>
              <a:chExt cx="1676420" cy="460795"/>
            </a:xfrm>
          </p:grpSpPr>
          <p:sp>
            <p:nvSpPr>
              <p:cNvPr id="102" name="Freeform 101"/>
              <p:cNvSpPr/>
              <p:nvPr/>
            </p:nvSpPr>
            <p:spPr bwMode="auto">
              <a:xfrm rot="16200000">
                <a:off x="1253920" y="2332088"/>
                <a:ext cx="348366" cy="348366"/>
              </a:xfrm>
              <a:custGeom>
                <a:avLst/>
                <a:gdLst>
                  <a:gd name="T0" fmla="*/ 731 w 1169"/>
                  <a:gd name="T1" fmla="*/ 0 h 1169"/>
                  <a:gd name="T2" fmla="*/ 0 w 1169"/>
                  <a:gd name="T3" fmla="*/ 0 h 1169"/>
                  <a:gd name="T4" fmla="*/ 0 w 1169"/>
                  <a:gd name="T5" fmla="*/ 731 h 1169"/>
                  <a:gd name="T6" fmla="*/ 439 w 1169"/>
                  <a:gd name="T7" fmla="*/ 1169 h 1169"/>
                  <a:gd name="T8" fmla="*/ 1169 w 1169"/>
                  <a:gd name="T9" fmla="*/ 1169 h 1169"/>
                  <a:gd name="T10" fmla="*/ 1169 w 1169"/>
                  <a:gd name="T11" fmla="*/ 439 h 1169"/>
                  <a:gd name="T12" fmla="*/ 731 w 1169"/>
                  <a:gd name="T13" fmla="*/ 0 h 1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9" h="1169">
                    <a:moveTo>
                      <a:pt x="7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973"/>
                      <a:pt x="196" y="1169"/>
                      <a:pt x="439" y="1169"/>
                    </a:cubicBezTo>
                    <a:cubicBezTo>
                      <a:pt x="1169" y="1169"/>
                      <a:pt x="1169" y="1169"/>
                      <a:pt x="1169" y="1169"/>
                    </a:cubicBezTo>
                    <a:cubicBezTo>
                      <a:pt x="1169" y="439"/>
                      <a:pt x="1169" y="439"/>
                      <a:pt x="1169" y="439"/>
                    </a:cubicBezTo>
                    <a:cubicBezTo>
                      <a:pt x="1169" y="196"/>
                      <a:pt x="973" y="0"/>
                      <a:pt x="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41874" tIns="20937" rIns="41874" bIns="20937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id-ID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753871" y="2219659"/>
                <a:ext cx="1176469" cy="282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</a:t>
                </a:r>
                <a:endParaRPr lang="id-ID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442222" y="2251919"/>
              <a:ext cx="2240269" cy="3226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lang="en-US" altLang="zh-CN" sz="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244415" y="5769079"/>
            <a:ext cx="2495657" cy="539131"/>
            <a:chOff x="6965260" y="1985874"/>
            <a:chExt cx="2725599" cy="588650"/>
          </a:xfrm>
        </p:grpSpPr>
        <p:grpSp>
          <p:nvGrpSpPr>
            <p:cNvPr id="105" name="Group 104"/>
            <p:cNvGrpSpPr/>
            <p:nvPr/>
          </p:nvGrpSpPr>
          <p:grpSpPr>
            <a:xfrm>
              <a:off x="6965260" y="1985874"/>
              <a:ext cx="1680988" cy="460795"/>
              <a:chOff x="1253920" y="2219659"/>
              <a:chExt cx="1680988" cy="460795"/>
            </a:xfrm>
          </p:grpSpPr>
          <p:sp>
            <p:nvSpPr>
              <p:cNvPr id="107" name="Freeform 106"/>
              <p:cNvSpPr/>
              <p:nvPr/>
            </p:nvSpPr>
            <p:spPr bwMode="auto">
              <a:xfrm rot="16200000">
                <a:off x="1253920" y="2332088"/>
                <a:ext cx="348366" cy="348366"/>
              </a:xfrm>
              <a:custGeom>
                <a:avLst/>
                <a:gdLst>
                  <a:gd name="T0" fmla="*/ 731 w 1169"/>
                  <a:gd name="T1" fmla="*/ 0 h 1169"/>
                  <a:gd name="T2" fmla="*/ 0 w 1169"/>
                  <a:gd name="T3" fmla="*/ 0 h 1169"/>
                  <a:gd name="T4" fmla="*/ 0 w 1169"/>
                  <a:gd name="T5" fmla="*/ 731 h 1169"/>
                  <a:gd name="T6" fmla="*/ 439 w 1169"/>
                  <a:gd name="T7" fmla="*/ 1169 h 1169"/>
                  <a:gd name="T8" fmla="*/ 1169 w 1169"/>
                  <a:gd name="T9" fmla="*/ 1169 h 1169"/>
                  <a:gd name="T10" fmla="*/ 1169 w 1169"/>
                  <a:gd name="T11" fmla="*/ 439 h 1169"/>
                  <a:gd name="T12" fmla="*/ 731 w 1169"/>
                  <a:gd name="T13" fmla="*/ 0 h 1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9" h="1169">
                    <a:moveTo>
                      <a:pt x="7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973"/>
                      <a:pt x="196" y="1169"/>
                      <a:pt x="439" y="1169"/>
                    </a:cubicBezTo>
                    <a:cubicBezTo>
                      <a:pt x="1169" y="1169"/>
                      <a:pt x="1169" y="1169"/>
                      <a:pt x="1169" y="1169"/>
                    </a:cubicBezTo>
                    <a:cubicBezTo>
                      <a:pt x="1169" y="439"/>
                      <a:pt x="1169" y="439"/>
                      <a:pt x="1169" y="439"/>
                    </a:cubicBezTo>
                    <a:cubicBezTo>
                      <a:pt x="1169" y="196"/>
                      <a:pt x="973" y="0"/>
                      <a:pt x="7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vert="horz" wrap="square" lIns="41874" tIns="20937" rIns="41874" bIns="20937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id-ID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758439" y="2219659"/>
                <a:ext cx="1176469" cy="282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</a:t>
                </a:r>
                <a:endParaRPr lang="id-ID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7450590" y="2251919"/>
              <a:ext cx="2240269" cy="3226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US" altLang="zh-CN" sz="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194618" y="5769079"/>
            <a:ext cx="2487176" cy="539131"/>
            <a:chOff x="6965260" y="1985874"/>
            <a:chExt cx="2716336" cy="588650"/>
          </a:xfrm>
        </p:grpSpPr>
        <p:grpSp>
          <p:nvGrpSpPr>
            <p:cNvPr id="110" name="Group 109"/>
            <p:cNvGrpSpPr/>
            <p:nvPr/>
          </p:nvGrpSpPr>
          <p:grpSpPr>
            <a:xfrm>
              <a:off x="6965260" y="1985874"/>
              <a:ext cx="1666402" cy="460795"/>
              <a:chOff x="1253920" y="2219659"/>
              <a:chExt cx="1666402" cy="460795"/>
            </a:xfrm>
          </p:grpSpPr>
          <p:sp>
            <p:nvSpPr>
              <p:cNvPr id="112" name="Freeform 111"/>
              <p:cNvSpPr/>
              <p:nvPr/>
            </p:nvSpPr>
            <p:spPr bwMode="auto">
              <a:xfrm rot="16200000">
                <a:off x="1253920" y="2332088"/>
                <a:ext cx="348366" cy="348366"/>
              </a:xfrm>
              <a:custGeom>
                <a:avLst/>
                <a:gdLst>
                  <a:gd name="T0" fmla="*/ 731 w 1169"/>
                  <a:gd name="T1" fmla="*/ 0 h 1169"/>
                  <a:gd name="T2" fmla="*/ 0 w 1169"/>
                  <a:gd name="T3" fmla="*/ 0 h 1169"/>
                  <a:gd name="T4" fmla="*/ 0 w 1169"/>
                  <a:gd name="T5" fmla="*/ 731 h 1169"/>
                  <a:gd name="T6" fmla="*/ 439 w 1169"/>
                  <a:gd name="T7" fmla="*/ 1169 h 1169"/>
                  <a:gd name="T8" fmla="*/ 1169 w 1169"/>
                  <a:gd name="T9" fmla="*/ 1169 h 1169"/>
                  <a:gd name="T10" fmla="*/ 1169 w 1169"/>
                  <a:gd name="T11" fmla="*/ 439 h 1169"/>
                  <a:gd name="T12" fmla="*/ 731 w 1169"/>
                  <a:gd name="T13" fmla="*/ 0 h 1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9" h="1169">
                    <a:moveTo>
                      <a:pt x="7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973"/>
                      <a:pt x="196" y="1169"/>
                      <a:pt x="439" y="1169"/>
                    </a:cubicBezTo>
                    <a:cubicBezTo>
                      <a:pt x="1169" y="1169"/>
                      <a:pt x="1169" y="1169"/>
                      <a:pt x="1169" y="1169"/>
                    </a:cubicBezTo>
                    <a:cubicBezTo>
                      <a:pt x="1169" y="439"/>
                      <a:pt x="1169" y="439"/>
                      <a:pt x="1169" y="439"/>
                    </a:cubicBezTo>
                    <a:cubicBezTo>
                      <a:pt x="1169" y="196"/>
                      <a:pt x="973" y="0"/>
                      <a:pt x="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vert="horz" wrap="square" lIns="41874" tIns="20937" rIns="41874" bIns="20937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id-ID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743853" y="2219659"/>
                <a:ext cx="1176469" cy="282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</a:t>
                </a:r>
                <a:endParaRPr lang="id-ID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7441327" y="2251919"/>
              <a:ext cx="2240269" cy="3226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US" altLang="zh-CN" sz="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136340" y="5769079"/>
            <a:ext cx="2470994" cy="539131"/>
            <a:chOff x="6965260" y="1985874"/>
            <a:chExt cx="2698662" cy="588650"/>
          </a:xfrm>
        </p:grpSpPr>
        <p:grpSp>
          <p:nvGrpSpPr>
            <p:cNvPr id="115" name="Group 114"/>
            <p:cNvGrpSpPr/>
            <p:nvPr/>
          </p:nvGrpSpPr>
          <p:grpSpPr>
            <a:xfrm>
              <a:off x="6965260" y="1985874"/>
              <a:ext cx="1641886" cy="460795"/>
              <a:chOff x="1253920" y="2219659"/>
              <a:chExt cx="1641886" cy="460795"/>
            </a:xfrm>
          </p:grpSpPr>
          <p:sp>
            <p:nvSpPr>
              <p:cNvPr id="117" name="Freeform 116"/>
              <p:cNvSpPr/>
              <p:nvPr/>
            </p:nvSpPr>
            <p:spPr bwMode="auto">
              <a:xfrm rot="16200000">
                <a:off x="1253920" y="2332088"/>
                <a:ext cx="348366" cy="348366"/>
              </a:xfrm>
              <a:custGeom>
                <a:avLst/>
                <a:gdLst>
                  <a:gd name="T0" fmla="*/ 731 w 1169"/>
                  <a:gd name="T1" fmla="*/ 0 h 1169"/>
                  <a:gd name="T2" fmla="*/ 0 w 1169"/>
                  <a:gd name="T3" fmla="*/ 0 h 1169"/>
                  <a:gd name="T4" fmla="*/ 0 w 1169"/>
                  <a:gd name="T5" fmla="*/ 731 h 1169"/>
                  <a:gd name="T6" fmla="*/ 439 w 1169"/>
                  <a:gd name="T7" fmla="*/ 1169 h 1169"/>
                  <a:gd name="T8" fmla="*/ 1169 w 1169"/>
                  <a:gd name="T9" fmla="*/ 1169 h 1169"/>
                  <a:gd name="T10" fmla="*/ 1169 w 1169"/>
                  <a:gd name="T11" fmla="*/ 439 h 1169"/>
                  <a:gd name="T12" fmla="*/ 731 w 1169"/>
                  <a:gd name="T13" fmla="*/ 0 h 1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9" h="1169">
                    <a:moveTo>
                      <a:pt x="7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973"/>
                      <a:pt x="196" y="1169"/>
                      <a:pt x="439" y="1169"/>
                    </a:cubicBezTo>
                    <a:cubicBezTo>
                      <a:pt x="1169" y="1169"/>
                      <a:pt x="1169" y="1169"/>
                      <a:pt x="1169" y="1169"/>
                    </a:cubicBezTo>
                    <a:cubicBezTo>
                      <a:pt x="1169" y="439"/>
                      <a:pt x="1169" y="439"/>
                      <a:pt x="1169" y="439"/>
                    </a:cubicBezTo>
                    <a:cubicBezTo>
                      <a:pt x="1169" y="196"/>
                      <a:pt x="973" y="0"/>
                      <a:pt x="7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vert="horz" wrap="square" lIns="41874" tIns="20937" rIns="41874" bIns="20937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id-ID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719338" y="2219659"/>
                <a:ext cx="1176468" cy="282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</a:t>
                </a:r>
                <a:endParaRPr lang="id-ID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7423652" y="2251919"/>
              <a:ext cx="2240270" cy="3226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US" altLang="zh-CN" sz="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47638" y="4056877"/>
            <a:ext cx="2043105" cy="1090936"/>
            <a:chOff x="1706563" y="4518025"/>
            <a:chExt cx="2605088" cy="1390650"/>
          </a:xfrm>
        </p:grpSpPr>
        <p:sp>
          <p:nvSpPr>
            <p:cNvPr id="26" name="Freeform 5"/>
            <p:cNvSpPr/>
            <p:nvPr/>
          </p:nvSpPr>
          <p:spPr bwMode="auto">
            <a:xfrm>
              <a:off x="1706563" y="4518025"/>
              <a:ext cx="1303338" cy="1390650"/>
            </a:xfrm>
            <a:custGeom>
              <a:avLst/>
              <a:gdLst>
                <a:gd name="T0" fmla="*/ 333 w 347"/>
                <a:gd name="T1" fmla="*/ 29 h 370"/>
                <a:gd name="T2" fmla="*/ 0 w 347"/>
                <a:gd name="T3" fmla="*/ 370 h 370"/>
                <a:gd name="T4" fmla="*/ 347 w 347"/>
                <a:gd name="T5" fmla="*/ 370 h 370"/>
                <a:gd name="T6" fmla="*/ 347 w 347"/>
                <a:gd name="T7" fmla="*/ 0 h 370"/>
                <a:gd name="T8" fmla="*/ 333 w 347"/>
                <a:gd name="T9" fmla="*/ 2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70">
                  <a:moveTo>
                    <a:pt x="333" y="29"/>
                  </a:moveTo>
                  <a:cubicBezTo>
                    <a:pt x="242" y="286"/>
                    <a:pt x="0" y="370"/>
                    <a:pt x="0" y="370"/>
                  </a:cubicBezTo>
                  <a:cubicBezTo>
                    <a:pt x="347" y="370"/>
                    <a:pt x="347" y="370"/>
                    <a:pt x="347" y="37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5" y="0"/>
                    <a:pt x="339" y="13"/>
                    <a:pt x="333" y="29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6"/>
            <p:cNvSpPr/>
            <p:nvPr/>
          </p:nvSpPr>
          <p:spPr bwMode="auto">
            <a:xfrm>
              <a:off x="3009901" y="4518025"/>
              <a:ext cx="1301750" cy="1390650"/>
            </a:xfrm>
            <a:custGeom>
              <a:avLst/>
              <a:gdLst>
                <a:gd name="T0" fmla="*/ 15 w 347"/>
                <a:gd name="T1" fmla="*/ 29 h 370"/>
                <a:gd name="T2" fmla="*/ 0 w 347"/>
                <a:gd name="T3" fmla="*/ 0 h 370"/>
                <a:gd name="T4" fmla="*/ 0 w 347"/>
                <a:gd name="T5" fmla="*/ 370 h 370"/>
                <a:gd name="T6" fmla="*/ 347 w 347"/>
                <a:gd name="T7" fmla="*/ 370 h 370"/>
                <a:gd name="T8" fmla="*/ 15 w 347"/>
                <a:gd name="T9" fmla="*/ 2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70">
                  <a:moveTo>
                    <a:pt x="15" y="29"/>
                  </a:moveTo>
                  <a:cubicBezTo>
                    <a:pt x="9" y="13"/>
                    <a:pt x="3" y="0"/>
                    <a:pt x="0" y="0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347" y="370"/>
                    <a:pt x="347" y="370"/>
                    <a:pt x="347" y="370"/>
                  </a:cubicBezTo>
                  <a:cubicBezTo>
                    <a:pt x="347" y="370"/>
                    <a:pt x="105" y="286"/>
                    <a:pt x="15" y="2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881018" y="3351259"/>
            <a:ext cx="2046841" cy="1796551"/>
            <a:chOff x="3024188" y="3378200"/>
            <a:chExt cx="2609851" cy="2530475"/>
          </a:xfrm>
        </p:grpSpPr>
        <p:sp>
          <p:nvSpPr>
            <p:cNvPr id="29" name="Freeform 7"/>
            <p:cNvSpPr/>
            <p:nvPr/>
          </p:nvSpPr>
          <p:spPr bwMode="auto">
            <a:xfrm>
              <a:off x="3024188" y="3378200"/>
              <a:ext cx="1306513" cy="2530475"/>
            </a:xfrm>
            <a:custGeom>
              <a:avLst/>
              <a:gdLst>
                <a:gd name="T0" fmla="*/ 334 w 348"/>
                <a:gd name="T1" fmla="*/ 52 h 673"/>
                <a:gd name="T2" fmla="*/ 0 w 348"/>
                <a:gd name="T3" fmla="*/ 673 h 673"/>
                <a:gd name="T4" fmla="*/ 348 w 348"/>
                <a:gd name="T5" fmla="*/ 673 h 673"/>
                <a:gd name="T6" fmla="*/ 348 w 348"/>
                <a:gd name="T7" fmla="*/ 0 h 673"/>
                <a:gd name="T8" fmla="*/ 334 w 348"/>
                <a:gd name="T9" fmla="*/ 52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673">
                  <a:moveTo>
                    <a:pt x="334" y="52"/>
                  </a:moveTo>
                  <a:cubicBezTo>
                    <a:pt x="243" y="520"/>
                    <a:pt x="0" y="673"/>
                    <a:pt x="0" y="673"/>
                  </a:cubicBezTo>
                  <a:cubicBezTo>
                    <a:pt x="348" y="673"/>
                    <a:pt x="348" y="673"/>
                    <a:pt x="348" y="673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5" y="0"/>
                    <a:pt x="339" y="24"/>
                    <a:pt x="334" y="52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>
              <a:noFill/>
            </a:ln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8"/>
            <p:cNvSpPr/>
            <p:nvPr/>
          </p:nvSpPr>
          <p:spPr bwMode="auto">
            <a:xfrm>
              <a:off x="4330701" y="3378200"/>
              <a:ext cx="1303338" cy="2530475"/>
            </a:xfrm>
            <a:custGeom>
              <a:avLst/>
              <a:gdLst>
                <a:gd name="T0" fmla="*/ 14 w 347"/>
                <a:gd name="T1" fmla="*/ 52 h 673"/>
                <a:gd name="T2" fmla="*/ 0 w 347"/>
                <a:gd name="T3" fmla="*/ 0 h 673"/>
                <a:gd name="T4" fmla="*/ 0 w 347"/>
                <a:gd name="T5" fmla="*/ 673 h 673"/>
                <a:gd name="T6" fmla="*/ 347 w 347"/>
                <a:gd name="T7" fmla="*/ 673 h 673"/>
                <a:gd name="T8" fmla="*/ 14 w 347"/>
                <a:gd name="T9" fmla="*/ 52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673">
                  <a:moveTo>
                    <a:pt x="14" y="52"/>
                  </a:moveTo>
                  <a:cubicBezTo>
                    <a:pt x="9" y="24"/>
                    <a:pt x="3" y="0"/>
                    <a:pt x="0" y="0"/>
                  </a:cubicBezTo>
                  <a:cubicBezTo>
                    <a:pt x="0" y="673"/>
                    <a:pt x="0" y="673"/>
                    <a:pt x="0" y="673"/>
                  </a:cubicBezTo>
                  <a:cubicBezTo>
                    <a:pt x="347" y="673"/>
                    <a:pt x="347" y="673"/>
                    <a:pt x="347" y="673"/>
                  </a:cubicBezTo>
                  <a:cubicBezTo>
                    <a:pt x="347" y="673"/>
                    <a:pt x="105" y="520"/>
                    <a:pt x="14" y="5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11908" y="3254504"/>
            <a:ext cx="2043105" cy="1893306"/>
            <a:chOff x="4338638" y="2257425"/>
            <a:chExt cx="2605088" cy="3651250"/>
          </a:xfrm>
        </p:grpSpPr>
        <p:sp>
          <p:nvSpPr>
            <p:cNvPr id="32" name="Freeform 9"/>
            <p:cNvSpPr/>
            <p:nvPr/>
          </p:nvSpPr>
          <p:spPr bwMode="auto">
            <a:xfrm>
              <a:off x="4338638" y="2257425"/>
              <a:ext cx="1303338" cy="3651250"/>
            </a:xfrm>
            <a:custGeom>
              <a:avLst/>
              <a:gdLst>
                <a:gd name="T0" fmla="*/ 333 w 347"/>
                <a:gd name="T1" fmla="*/ 75 h 971"/>
                <a:gd name="T2" fmla="*/ 0 w 347"/>
                <a:gd name="T3" fmla="*/ 971 h 971"/>
                <a:gd name="T4" fmla="*/ 347 w 347"/>
                <a:gd name="T5" fmla="*/ 971 h 971"/>
                <a:gd name="T6" fmla="*/ 347 w 347"/>
                <a:gd name="T7" fmla="*/ 0 h 971"/>
                <a:gd name="T8" fmla="*/ 333 w 347"/>
                <a:gd name="T9" fmla="*/ 75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971">
                  <a:moveTo>
                    <a:pt x="333" y="75"/>
                  </a:moveTo>
                  <a:cubicBezTo>
                    <a:pt x="242" y="750"/>
                    <a:pt x="0" y="971"/>
                    <a:pt x="0" y="971"/>
                  </a:cubicBezTo>
                  <a:cubicBezTo>
                    <a:pt x="347" y="971"/>
                    <a:pt x="347" y="971"/>
                    <a:pt x="347" y="971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5" y="0"/>
                    <a:pt x="339" y="33"/>
                    <a:pt x="333" y="75"/>
                  </a:cubicBezTo>
                  <a:close/>
                </a:path>
              </a:pathLst>
            </a:custGeom>
            <a:solidFill>
              <a:schemeClr val="accent3">
                <a:alpha val="75000"/>
              </a:schemeClr>
            </a:solidFill>
            <a:ln>
              <a:noFill/>
            </a:ln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10"/>
            <p:cNvSpPr/>
            <p:nvPr/>
          </p:nvSpPr>
          <p:spPr bwMode="auto">
            <a:xfrm>
              <a:off x="5641976" y="2257425"/>
              <a:ext cx="1301750" cy="3651250"/>
            </a:xfrm>
            <a:custGeom>
              <a:avLst/>
              <a:gdLst>
                <a:gd name="T0" fmla="*/ 15 w 347"/>
                <a:gd name="T1" fmla="*/ 75 h 971"/>
                <a:gd name="T2" fmla="*/ 0 w 347"/>
                <a:gd name="T3" fmla="*/ 0 h 971"/>
                <a:gd name="T4" fmla="*/ 0 w 347"/>
                <a:gd name="T5" fmla="*/ 971 h 971"/>
                <a:gd name="T6" fmla="*/ 347 w 347"/>
                <a:gd name="T7" fmla="*/ 971 h 971"/>
                <a:gd name="T8" fmla="*/ 15 w 347"/>
                <a:gd name="T9" fmla="*/ 75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971">
                  <a:moveTo>
                    <a:pt x="15" y="75"/>
                  </a:moveTo>
                  <a:cubicBezTo>
                    <a:pt x="9" y="33"/>
                    <a:pt x="3" y="0"/>
                    <a:pt x="0" y="0"/>
                  </a:cubicBezTo>
                  <a:cubicBezTo>
                    <a:pt x="0" y="971"/>
                    <a:pt x="0" y="971"/>
                    <a:pt x="0" y="971"/>
                  </a:cubicBezTo>
                  <a:cubicBezTo>
                    <a:pt x="347" y="971"/>
                    <a:pt x="347" y="971"/>
                    <a:pt x="347" y="971"/>
                  </a:cubicBezTo>
                  <a:cubicBezTo>
                    <a:pt x="347" y="971"/>
                    <a:pt x="105" y="750"/>
                    <a:pt x="15" y="75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949024" y="3608550"/>
            <a:ext cx="2043105" cy="1539265"/>
            <a:chOff x="5661026" y="3946525"/>
            <a:chExt cx="2605088" cy="1962150"/>
          </a:xfrm>
        </p:grpSpPr>
        <p:sp>
          <p:nvSpPr>
            <p:cNvPr id="35" name="Freeform 11"/>
            <p:cNvSpPr/>
            <p:nvPr/>
          </p:nvSpPr>
          <p:spPr bwMode="auto">
            <a:xfrm>
              <a:off x="5661026" y="3946525"/>
              <a:ext cx="1301750" cy="1962150"/>
            </a:xfrm>
            <a:custGeom>
              <a:avLst/>
              <a:gdLst>
                <a:gd name="T0" fmla="*/ 333 w 347"/>
                <a:gd name="T1" fmla="*/ 40 h 522"/>
                <a:gd name="T2" fmla="*/ 0 w 347"/>
                <a:gd name="T3" fmla="*/ 522 h 522"/>
                <a:gd name="T4" fmla="*/ 347 w 347"/>
                <a:gd name="T5" fmla="*/ 522 h 522"/>
                <a:gd name="T6" fmla="*/ 347 w 347"/>
                <a:gd name="T7" fmla="*/ 0 h 522"/>
                <a:gd name="T8" fmla="*/ 333 w 347"/>
                <a:gd name="T9" fmla="*/ 4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522">
                  <a:moveTo>
                    <a:pt x="333" y="40"/>
                  </a:moveTo>
                  <a:cubicBezTo>
                    <a:pt x="242" y="403"/>
                    <a:pt x="0" y="522"/>
                    <a:pt x="0" y="522"/>
                  </a:cubicBezTo>
                  <a:cubicBezTo>
                    <a:pt x="347" y="522"/>
                    <a:pt x="347" y="522"/>
                    <a:pt x="347" y="522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4" y="0"/>
                    <a:pt x="338" y="18"/>
                    <a:pt x="333" y="40"/>
                  </a:cubicBezTo>
                  <a:close/>
                </a:path>
              </a:pathLst>
            </a:custGeom>
            <a:solidFill>
              <a:schemeClr val="accent4">
                <a:alpha val="75000"/>
              </a:schemeClr>
            </a:solidFill>
            <a:ln>
              <a:noFill/>
            </a:ln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2"/>
            <p:cNvSpPr/>
            <p:nvPr/>
          </p:nvSpPr>
          <p:spPr bwMode="auto">
            <a:xfrm>
              <a:off x="6962776" y="3946525"/>
              <a:ext cx="1303338" cy="1962150"/>
            </a:xfrm>
            <a:custGeom>
              <a:avLst/>
              <a:gdLst>
                <a:gd name="T0" fmla="*/ 14 w 347"/>
                <a:gd name="T1" fmla="*/ 40 h 522"/>
                <a:gd name="T2" fmla="*/ 0 w 347"/>
                <a:gd name="T3" fmla="*/ 0 h 522"/>
                <a:gd name="T4" fmla="*/ 0 w 347"/>
                <a:gd name="T5" fmla="*/ 522 h 522"/>
                <a:gd name="T6" fmla="*/ 347 w 347"/>
                <a:gd name="T7" fmla="*/ 522 h 522"/>
                <a:gd name="T8" fmla="*/ 14 w 347"/>
                <a:gd name="T9" fmla="*/ 4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522">
                  <a:moveTo>
                    <a:pt x="14" y="40"/>
                  </a:moveTo>
                  <a:cubicBezTo>
                    <a:pt x="9" y="18"/>
                    <a:pt x="3" y="0"/>
                    <a:pt x="0" y="0"/>
                  </a:cubicBezTo>
                  <a:cubicBezTo>
                    <a:pt x="0" y="522"/>
                    <a:pt x="0" y="522"/>
                    <a:pt x="0" y="522"/>
                  </a:cubicBezTo>
                  <a:cubicBezTo>
                    <a:pt x="347" y="522"/>
                    <a:pt x="347" y="522"/>
                    <a:pt x="347" y="522"/>
                  </a:cubicBezTo>
                  <a:cubicBezTo>
                    <a:pt x="347" y="522"/>
                    <a:pt x="105" y="403"/>
                    <a:pt x="14" y="4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6969953" y="3168479"/>
            <a:ext cx="2046842" cy="1985104"/>
            <a:chOff x="3024188" y="3378200"/>
            <a:chExt cx="2609852" cy="2530475"/>
          </a:xfrm>
        </p:grpSpPr>
        <p:sp>
          <p:nvSpPr>
            <p:cNvPr id="120" name="Freeform 7"/>
            <p:cNvSpPr/>
            <p:nvPr/>
          </p:nvSpPr>
          <p:spPr bwMode="auto">
            <a:xfrm>
              <a:off x="3024188" y="3378200"/>
              <a:ext cx="1306513" cy="2530475"/>
            </a:xfrm>
            <a:custGeom>
              <a:avLst/>
              <a:gdLst>
                <a:gd name="T0" fmla="*/ 334 w 348"/>
                <a:gd name="T1" fmla="*/ 52 h 673"/>
                <a:gd name="T2" fmla="*/ 0 w 348"/>
                <a:gd name="T3" fmla="*/ 673 h 673"/>
                <a:gd name="T4" fmla="*/ 348 w 348"/>
                <a:gd name="T5" fmla="*/ 673 h 673"/>
                <a:gd name="T6" fmla="*/ 348 w 348"/>
                <a:gd name="T7" fmla="*/ 0 h 673"/>
                <a:gd name="T8" fmla="*/ 334 w 348"/>
                <a:gd name="T9" fmla="*/ 52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673">
                  <a:moveTo>
                    <a:pt x="334" y="52"/>
                  </a:moveTo>
                  <a:cubicBezTo>
                    <a:pt x="243" y="520"/>
                    <a:pt x="0" y="673"/>
                    <a:pt x="0" y="673"/>
                  </a:cubicBezTo>
                  <a:cubicBezTo>
                    <a:pt x="348" y="673"/>
                    <a:pt x="348" y="673"/>
                    <a:pt x="348" y="673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5" y="0"/>
                    <a:pt x="339" y="24"/>
                    <a:pt x="334" y="52"/>
                  </a:cubicBezTo>
                  <a:close/>
                </a:path>
              </a:pathLst>
            </a:custGeom>
            <a:solidFill>
              <a:schemeClr val="accent5">
                <a:alpha val="75000"/>
              </a:schemeClr>
            </a:solidFill>
            <a:ln>
              <a:noFill/>
            </a:ln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Freeform 8"/>
            <p:cNvSpPr/>
            <p:nvPr/>
          </p:nvSpPr>
          <p:spPr bwMode="auto">
            <a:xfrm>
              <a:off x="4330702" y="3378200"/>
              <a:ext cx="1303338" cy="2530475"/>
            </a:xfrm>
            <a:custGeom>
              <a:avLst/>
              <a:gdLst>
                <a:gd name="T0" fmla="*/ 14 w 347"/>
                <a:gd name="T1" fmla="*/ 52 h 673"/>
                <a:gd name="T2" fmla="*/ 0 w 347"/>
                <a:gd name="T3" fmla="*/ 0 h 673"/>
                <a:gd name="T4" fmla="*/ 0 w 347"/>
                <a:gd name="T5" fmla="*/ 673 h 673"/>
                <a:gd name="T6" fmla="*/ 347 w 347"/>
                <a:gd name="T7" fmla="*/ 673 h 673"/>
                <a:gd name="T8" fmla="*/ 14 w 347"/>
                <a:gd name="T9" fmla="*/ 52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673">
                  <a:moveTo>
                    <a:pt x="14" y="52"/>
                  </a:moveTo>
                  <a:cubicBezTo>
                    <a:pt x="9" y="24"/>
                    <a:pt x="3" y="0"/>
                    <a:pt x="0" y="0"/>
                  </a:cubicBezTo>
                  <a:cubicBezTo>
                    <a:pt x="0" y="673"/>
                    <a:pt x="0" y="673"/>
                    <a:pt x="0" y="673"/>
                  </a:cubicBezTo>
                  <a:cubicBezTo>
                    <a:pt x="347" y="673"/>
                    <a:pt x="347" y="673"/>
                    <a:pt x="347" y="673"/>
                  </a:cubicBezTo>
                  <a:cubicBezTo>
                    <a:pt x="347" y="673"/>
                    <a:pt x="105" y="520"/>
                    <a:pt x="14" y="52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7983334" y="2894982"/>
            <a:ext cx="2043105" cy="2258779"/>
            <a:chOff x="4338638" y="2257425"/>
            <a:chExt cx="2605088" cy="3651250"/>
          </a:xfrm>
        </p:grpSpPr>
        <p:sp>
          <p:nvSpPr>
            <p:cNvPr id="124" name="Freeform 9"/>
            <p:cNvSpPr/>
            <p:nvPr/>
          </p:nvSpPr>
          <p:spPr bwMode="auto">
            <a:xfrm>
              <a:off x="4338638" y="2257425"/>
              <a:ext cx="1303338" cy="3651250"/>
            </a:xfrm>
            <a:custGeom>
              <a:avLst/>
              <a:gdLst>
                <a:gd name="T0" fmla="*/ 333 w 347"/>
                <a:gd name="T1" fmla="*/ 75 h 971"/>
                <a:gd name="T2" fmla="*/ 0 w 347"/>
                <a:gd name="T3" fmla="*/ 971 h 971"/>
                <a:gd name="T4" fmla="*/ 347 w 347"/>
                <a:gd name="T5" fmla="*/ 971 h 971"/>
                <a:gd name="T6" fmla="*/ 347 w 347"/>
                <a:gd name="T7" fmla="*/ 0 h 971"/>
                <a:gd name="T8" fmla="*/ 333 w 347"/>
                <a:gd name="T9" fmla="*/ 75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971">
                  <a:moveTo>
                    <a:pt x="333" y="75"/>
                  </a:moveTo>
                  <a:cubicBezTo>
                    <a:pt x="242" y="750"/>
                    <a:pt x="0" y="971"/>
                    <a:pt x="0" y="971"/>
                  </a:cubicBezTo>
                  <a:cubicBezTo>
                    <a:pt x="347" y="971"/>
                    <a:pt x="347" y="971"/>
                    <a:pt x="347" y="971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5" y="0"/>
                    <a:pt x="339" y="33"/>
                    <a:pt x="333" y="75"/>
                  </a:cubicBezTo>
                  <a:close/>
                </a:path>
              </a:pathLst>
            </a:custGeom>
            <a:solidFill>
              <a:schemeClr val="accent6">
                <a:alpha val="75000"/>
              </a:schemeClr>
            </a:solidFill>
            <a:ln>
              <a:noFill/>
            </a:ln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Freeform 10"/>
            <p:cNvSpPr/>
            <p:nvPr/>
          </p:nvSpPr>
          <p:spPr bwMode="auto">
            <a:xfrm>
              <a:off x="5641976" y="2257425"/>
              <a:ext cx="1301750" cy="3651250"/>
            </a:xfrm>
            <a:custGeom>
              <a:avLst/>
              <a:gdLst>
                <a:gd name="T0" fmla="*/ 15 w 347"/>
                <a:gd name="T1" fmla="*/ 75 h 971"/>
                <a:gd name="T2" fmla="*/ 0 w 347"/>
                <a:gd name="T3" fmla="*/ 0 h 971"/>
                <a:gd name="T4" fmla="*/ 0 w 347"/>
                <a:gd name="T5" fmla="*/ 971 h 971"/>
                <a:gd name="T6" fmla="*/ 347 w 347"/>
                <a:gd name="T7" fmla="*/ 971 h 971"/>
                <a:gd name="T8" fmla="*/ 15 w 347"/>
                <a:gd name="T9" fmla="*/ 75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971">
                  <a:moveTo>
                    <a:pt x="15" y="75"/>
                  </a:moveTo>
                  <a:cubicBezTo>
                    <a:pt x="9" y="33"/>
                    <a:pt x="3" y="0"/>
                    <a:pt x="0" y="0"/>
                  </a:cubicBezTo>
                  <a:cubicBezTo>
                    <a:pt x="0" y="971"/>
                    <a:pt x="0" y="971"/>
                    <a:pt x="0" y="971"/>
                  </a:cubicBezTo>
                  <a:cubicBezTo>
                    <a:pt x="347" y="971"/>
                    <a:pt x="347" y="971"/>
                    <a:pt x="347" y="971"/>
                  </a:cubicBezTo>
                  <a:cubicBezTo>
                    <a:pt x="347" y="971"/>
                    <a:pt x="105" y="750"/>
                    <a:pt x="15" y="7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3615489" y="5188822"/>
            <a:ext cx="410369" cy="29546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id-ID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30%</a:t>
            </a:r>
            <a:endParaRPr lang="id-ID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669133" y="5183469"/>
            <a:ext cx="410369" cy="29546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id-ID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30%</a:t>
            </a:r>
            <a:endParaRPr lang="id-ID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689116" y="5183469"/>
            <a:ext cx="410369" cy="29546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id-ID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30%</a:t>
            </a:r>
            <a:endParaRPr lang="id-ID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714548" y="5183469"/>
            <a:ext cx="410369" cy="29546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id-ID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30%</a:t>
            </a:r>
            <a:endParaRPr lang="id-ID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750551" y="5183469"/>
            <a:ext cx="410369" cy="29546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id-ID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30%</a:t>
            </a:r>
            <a:endParaRPr lang="id-ID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8763573" y="5188687"/>
            <a:ext cx="410369" cy="29546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id-ID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30%</a:t>
            </a:r>
            <a:endParaRPr lang="id-ID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1" grpId="0"/>
      <p:bldP spid="132" grpId="0"/>
      <p:bldP spid="133" grpId="0"/>
      <p:bldP spid="134" grpId="0"/>
      <p:bldP spid="1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3" b="14223"/>
          <a:stretch>
            <a:fillRect/>
          </a:stretch>
        </p:blipFill>
        <p:spPr>
          <a:xfrm>
            <a:off x="352" y="1888133"/>
            <a:ext cx="12858045" cy="5175248"/>
          </a:xfrm>
          <a:prstGeom prst="rect">
            <a:avLst/>
          </a:prstGeom>
        </p:spPr>
      </p:pic>
      <p:sp>
        <p:nvSpPr>
          <p:cNvPr id="28" name="椭圆 27"/>
          <p:cNvSpPr/>
          <p:nvPr/>
        </p:nvSpPr>
        <p:spPr>
          <a:xfrm>
            <a:off x="1124111" y="1447800"/>
            <a:ext cx="2698162" cy="2698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55600" dist="1905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MH_Others_1"/>
          <p:cNvSpPr txBox="1"/>
          <p:nvPr>
            <p:custDataLst>
              <p:tags r:id="rId2"/>
            </p:custDataLst>
          </p:nvPr>
        </p:nvSpPr>
        <p:spPr>
          <a:xfrm>
            <a:off x="1881169" y="1697633"/>
            <a:ext cx="1513499" cy="21729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66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</a:t>
            </a:r>
            <a:endParaRPr lang="en-US" altLang="zh-CN" sz="66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66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录</a:t>
            </a:r>
            <a:endParaRPr lang="zh-CN" altLang="en-US" sz="66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Others_2"/>
          <p:cNvSpPr txBox="1"/>
          <p:nvPr>
            <p:custDataLst>
              <p:tags r:id="rId3"/>
            </p:custDataLst>
          </p:nvPr>
        </p:nvSpPr>
        <p:spPr>
          <a:xfrm rot="5400000">
            <a:off x="890219" y="2553298"/>
            <a:ext cx="227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Entry_1"/>
          <p:cNvSpPr txBox="1"/>
          <p:nvPr>
            <p:custDataLst>
              <p:tags r:id="rId4"/>
            </p:custDataLst>
          </p:nvPr>
        </p:nvSpPr>
        <p:spPr>
          <a:xfrm>
            <a:off x="6454400" y="1922062"/>
            <a:ext cx="3297176" cy="380297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  <a:noFill/>
          <a:ln w="317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11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211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Number_1"/>
          <p:cNvSpPr/>
          <p:nvPr>
            <p:custDataLst>
              <p:tags r:id="rId5"/>
            </p:custDataLst>
          </p:nvPr>
        </p:nvSpPr>
        <p:spPr bwMode="auto">
          <a:xfrm>
            <a:off x="5724032" y="1895194"/>
            <a:ext cx="434035" cy="43403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53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53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2" name="MH_Entry_2"/>
          <p:cNvSpPr txBox="1"/>
          <p:nvPr>
            <p:custDataLst>
              <p:tags r:id="rId6"/>
            </p:custDataLst>
          </p:nvPr>
        </p:nvSpPr>
        <p:spPr>
          <a:xfrm>
            <a:off x="6454400" y="2670723"/>
            <a:ext cx="3297176" cy="380297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  <a:noFill/>
          <a:ln w="3175"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11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211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MH_Number_2"/>
          <p:cNvSpPr/>
          <p:nvPr>
            <p:custDataLst>
              <p:tags r:id="rId7"/>
            </p:custDataLst>
          </p:nvPr>
        </p:nvSpPr>
        <p:spPr bwMode="auto">
          <a:xfrm>
            <a:off x="5724032" y="2643855"/>
            <a:ext cx="434035" cy="43403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53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53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4" name="MH_Entry_3"/>
          <p:cNvSpPr txBox="1"/>
          <p:nvPr>
            <p:custDataLst>
              <p:tags r:id="rId8"/>
            </p:custDataLst>
          </p:nvPr>
        </p:nvSpPr>
        <p:spPr>
          <a:xfrm>
            <a:off x="6454400" y="3419384"/>
            <a:ext cx="3297176" cy="380297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  <a:noFill/>
          <a:ln w="3175"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11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211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MH_Number_3"/>
          <p:cNvSpPr/>
          <p:nvPr>
            <p:custDataLst>
              <p:tags r:id="rId9"/>
            </p:custDataLst>
          </p:nvPr>
        </p:nvSpPr>
        <p:spPr bwMode="auto">
          <a:xfrm>
            <a:off x="5724032" y="3392516"/>
            <a:ext cx="434035" cy="43403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53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53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6" name="MH_Entry_4"/>
          <p:cNvSpPr txBox="1"/>
          <p:nvPr>
            <p:custDataLst>
              <p:tags r:id="rId10"/>
            </p:custDataLst>
          </p:nvPr>
        </p:nvSpPr>
        <p:spPr>
          <a:xfrm>
            <a:off x="6454400" y="4168046"/>
            <a:ext cx="3297176" cy="380297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  <a:noFill/>
          <a:ln w="3175"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11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211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MH_Number_4"/>
          <p:cNvSpPr/>
          <p:nvPr>
            <p:custDataLst>
              <p:tags r:id="rId11"/>
            </p:custDataLst>
          </p:nvPr>
        </p:nvSpPr>
        <p:spPr bwMode="auto">
          <a:xfrm>
            <a:off x="5724032" y="4141178"/>
            <a:ext cx="434035" cy="43403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53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53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6" grpId="0"/>
      <p:bldP spid="17" grpId="0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17817" y="1538566"/>
            <a:ext cx="3284566" cy="4853182"/>
            <a:chOff x="1912729" y="1458758"/>
            <a:chExt cx="3510756" cy="5187394"/>
          </a:xfrm>
        </p:grpSpPr>
        <p:grpSp>
          <p:nvGrpSpPr>
            <p:cNvPr id="5" name="Group 4"/>
            <p:cNvGrpSpPr/>
            <p:nvPr/>
          </p:nvGrpSpPr>
          <p:grpSpPr>
            <a:xfrm>
              <a:off x="1972256" y="1458758"/>
              <a:ext cx="292103" cy="5187394"/>
              <a:chOff x="1374772" y="1213680"/>
              <a:chExt cx="274322" cy="5187394"/>
            </a:xfrm>
          </p:grpSpPr>
          <p:sp>
            <p:nvSpPr>
              <p:cNvPr id="22" name="Pentagon 21"/>
              <p:cNvSpPr/>
              <p:nvPr/>
            </p:nvSpPr>
            <p:spPr>
              <a:xfrm rot="5400000">
                <a:off x="1103752" y="5857228"/>
                <a:ext cx="814866" cy="272825"/>
              </a:xfrm>
              <a:prstGeom prst="homePlate">
                <a:avLst>
                  <a:gd name="adj" fmla="val 281623"/>
                </a:avLst>
              </a:prstGeom>
              <a:gradFill flip="none" rotWithShape="1">
                <a:gsLst>
                  <a:gs pos="100000">
                    <a:srgbClr val="B88954"/>
                  </a:gs>
                  <a:gs pos="0">
                    <a:srgbClr val="E1C9AF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Rectangle 5"/>
              <p:cNvSpPr/>
              <p:nvPr/>
            </p:nvSpPr>
            <p:spPr>
              <a:xfrm>
                <a:off x="1374774" y="2007666"/>
                <a:ext cx="273845" cy="3776859"/>
              </a:xfrm>
              <a:custGeom>
                <a:avLst/>
                <a:gdLst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0 w 272825"/>
                  <a:gd name="connsiteY4" fmla="*/ 0 h 3776662"/>
                  <a:gd name="connsiteX0-1" fmla="*/ 0 w 272825"/>
                  <a:gd name="connsiteY0-2" fmla="*/ 0 h 3776662"/>
                  <a:gd name="connsiteX1-3" fmla="*/ 272825 w 272825"/>
                  <a:gd name="connsiteY1-4" fmla="*/ 0 h 3776662"/>
                  <a:gd name="connsiteX2-5" fmla="*/ 272825 w 272825"/>
                  <a:gd name="connsiteY2-6" fmla="*/ 3776662 h 3776662"/>
                  <a:gd name="connsiteX3-7" fmla="*/ 0 w 272825"/>
                  <a:gd name="connsiteY3-8" fmla="*/ 3776662 h 3776662"/>
                  <a:gd name="connsiteX4-9" fmla="*/ 1 w 272825"/>
                  <a:gd name="connsiteY4-10" fmla="*/ 3609974 h 3776662"/>
                  <a:gd name="connsiteX5" fmla="*/ 0 w 272825"/>
                  <a:gd name="connsiteY5" fmla="*/ 0 h 3776662"/>
                  <a:gd name="connsiteX0-11" fmla="*/ 0 w 272825"/>
                  <a:gd name="connsiteY0-12" fmla="*/ 0 h 3776662"/>
                  <a:gd name="connsiteX1-13" fmla="*/ 272825 w 272825"/>
                  <a:gd name="connsiteY1-14" fmla="*/ 0 h 3776662"/>
                  <a:gd name="connsiteX2-15" fmla="*/ 272825 w 272825"/>
                  <a:gd name="connsiteY2-16" fmla="*/ 3776662 h 3776662"/>
                  <a:gd name="connsiteX3-17" fmla="*/ 57151 w 272825"/>
                  <a:gd name="connsiteY3-18" fmla="*/ 3776661 h 3776662"/>
                  <a:gd name="connsiteX4-19" fmla="*/ 0 w 272825"/>
                  <a:gd name="connsiteY4-20" fmla="*/ 3776662 h 3776662"/>
                  <a:gd name="connsiteX5-21" fmla="*/ 1 w 272825"/>
                  <a:gd name="connsiteY5-22" fmla="*/ 3609974 h 3776662"/>
                  <a:gd name="connsiteX6" fmla="*/ 0 w 272825"/>
                  <a:gd name="connsiteY6" fmla="*/ 0 h 3776662"/>
                  <a:gd name="connsiteX0-23" fmla="*/ 0 w 272825"/>
                  <a:gd name="connsiteY0-24" fmla="*/ 0 h 3776662"/>
                  <a:gd name="connsiteX1-25" fmla="*/ 272825 w 272825"/>
                  <a:gd name="connsiteY1-26" fmla="*/ 0 h 3776662"/>
                  <a:gd name="connsiteX2-27" fmla="*/ 272825 w 272825"/>
                  <a:gd name="connsiteY2-28" fmla="*/ 3776662 h 3776662"/>
                  <a:gd name="connsiteX3-29" fmla="*/ 166689 w 272825"/>
                  <a:gd name="connsiteY3-30" fmla="*/ 3776661 h 3776662"/>
                  <a:gd name="connsiteX4-31" fmla="*/ 57151 w 272825"/>
                  <a:gd name="connsiteY4-32" fmla="*/ 3776661 h 3776662"/>
                  <a:gd name="connsiteX5-33" fmla="*/ 0 w 272825"/>
                  <a:gd name="connsiteY5-34" fmla="*/ 3776662 h 3776662"/>
                  <a:gd name="connsiteX6-35" fmla="*/ 1 w 272825"/>
                  <a:gd name="connsiteY6-36" fmla="*/ 3609974 h 3776662"/>
                  <a:gd name="connsiteX7" fmla="*/ 0 w 272825"/>
                  <a:gd name="connsiteY7" fmla="*/ 0 h 3776662"/>
                  <a:gd name="connsiteX0-37" fmla="*/ 0 w 272825"/>
                  <a:gd name="connsiteY0-38" fmla="*/ 0 h 3776662"/>
                  <a:gd name="connsiteX1-39" fmla="*/ 272825 w 272825"/>
                  <a:gd name="connsiteY1-40" fmla="*/ 0 h 3776662"/>
                  <a:gd name="connsiteX2-41" fmla="*/ 272825 w 272825"/>
                  <a:gd name="connsiteY2-42" fmla="*/ 3776662 h 3776662"/>
                  <a:gd name="connsiteX3-43" fmla="*/ 166689 w 272825"/>
                  <a:gd name="connsiteY3-44" fmla="*/ 3776661 h 3776662"/>
                  <a:gd name="connsiteX4-45" fmla="*/ 107157 w 272825"/>
                  <a:gd name="connsiteY4-46" fmla="*/ 3774280 h 3776662"/>
                  <a:gd name="connsiteX5-47" fmla="*/ 57151 w 272825"/>
                  <a:gd name="connsiteY5-48" fmla="*/ 3776661 h 3776662"/>
                  <a:gd name="connsiteX6-49" fmla="*/ 0 w 272825"/>
                  <a:gd name="connsiteY6-50" fmla="*/ 3776662 h 3776662"/>
                  <a:gd name="connsiteX7-51" fmla="*/ 1 w 272825"/>
                  <a:gd name="connsiteY7-52" fmla="*/ 3609974 h 3776662"/>
                  <a:gd name="connsiteX8" fmla="*/ 0 w 272825"/>
                  <a:gd name="connsiteY8" fmla="*/ 0 h 3776662"/>
                  <a:gd name="connsiteX0-53" fmla="*/ 0 w 272825"/>
                  <a:gd name="connsiteY0-54" fmla="*/ 0 h 3776662"/>
                  <a:gd name="connsiteX1-55" fmla="*/ 272825 w 272825"/>
                  <a:gd name="connsiteY1-56" fmla="*/ 0 h 3776662"/>
                  <a:gd name="connsiteX2-57" fmla="*/ 272825 w 272825"/>
                  <a:gd name="connsiteY2-58" fmla="*/ 3776662 h 3776662"/>
                  <a:gd name="connsiteX3-59" fmla="*/ 221457 w 272825"/>
                  <a:gd name="connsiteY3-60" fmla="*/ 3774280 h 3776662"/>
                  <a:gd name="connsiteX4-61" fmla="*/ 166689 w 272825"/>
                  <a:gd name="connsiteY4-62" fmla="*/ 3776661 h 3776662"/>
                  <a:gd name="connsiteX5-63" fmla="*/ 107157 w 272825"/>
                  <a:gd name="connsiteY5-64" fmla="*/ 3774280 h 3776662"/>
                  <a:gd name="connsiteX6-65" fmla="*/ 57151 w 272825"/>
                  <a:gd name="connsiteY6-66" fmla="*/ 3776661 h 3776662"/>
                  <a:gd name="connsiteX7-67" fmla="*/ 0 w 272825"/>
                  <a:gd name="connsiteY7-68" fmla="*/ 3776662 h 3776662"/>
                  <a:gd name="connsiteX8-69" fmla="*/ 1 w 272825"/>
                  <a:gd name="connsiteY8-70" fmla="*/ 3609974 h 3776662"/>
                  <a:gd name="connsiteX9" fmla="*/ 0 w 272825"/>
                  <a:gd name="connsiteY9" fmla="*/ 0 h 3776662"/>
                  <a:gd name="connsiteX0-71" fmla="*/ 0 w 272825"/>
                  <a:gd name="connsiteY0-72" fmla="*/ 0 h 3776662"/>
                  <a:gd name="connsiteX1-73" fmla="*/ 272825 w 272825"/>
                  <a:gd name="connsiteY1-74" fmla="*/ 0 h 3776662"/>
                  <a:gd name="connsiteX2-75" fmla="*/ 272825 w 272825"/>
                  <a:gd name="connsiteY2-76" fmla="*/ 3776662 h 3776662"/>
                  <a:gd name="connsiteX3-77" fmla="*/ 252414 w 272825"/>
                  <a:gd name="connsiteY3-78" fmla="*/ 3776661 h 3776662"/>
                  <a:gd name="connsiteX4-79" fmla="*/ 221457 w 272825"/>
                  <a:gd name="connsiteY4-80" fmla="*/ 3774280 h 3776662"/>
                  <a:gd name="connsiteX5-81" fmla="*/ 166689 w 272825"/>
                  <a:gd name="connsiteY5-82" fmla="*/ 3776661 h 3776662"/>
                  <a:gd name="connsiteX6-83" fmla="*/ 107157 w 272825"/>
                  <a:gd name="connsiteY6-84" fmla="*/ 3774280 h 3776662"/>
                  <a:gd name="connsiteX7-85" fmla="*/ 57151 w 272825"/>
                  <a:gd name="connsiteY7-86" fmla="*/ 3776661 h 3776662"/>
                  <a:gd name="connsiteX8-87" fmla="*/ 0 w 272825"/>
                  <a:gd name="connsiteY8-88" fmla="*/ 3776662 h 3776662"/>
                  <a:gd name="connsiteX9-89" fmla="*/ 1 w 272825"/>
                  <a:gd name="connsiteY9-90" fmla="*/ 3609974 h 3776662"/>
                  <a:gd name="connsiteX10" fmla="*/ 0 w 272825"/>
                  <a:gd name="connsiteY10" fmla="*/ 0 h 3776662"/>
                  <a:gd name="connsiteX0-91" fmla="*/ 0 w 273845"/>
                  <a:gd name="connsiteY0-92" fmla="*/ 0 h 3776662"/>
                  <a:gd name="connsiteX1-93" fmla="*/ 272825 w 273845"/>
                  <a:gd name="connsiteY1-94" fmla="*/ 0 h 3776662"/>
                  <a:gd name="connsiteX2-95" fmla="*/ 273845 w 273845"/>
                  <a:gd name="connsiteY2-96" fmla="*/ 3581399 h 3776662"/>
                  <a:gd name="connsiteX3-97" fmla="*/ 272825 w 273845"/>
                  <a:gd name="connsiteY3-98" fmla="*/ 3776662 h 3776662"/>
                  <a:gd name="connsiteX4-99" fmla="*/ 252414 w 273845"/>
                  <a:gd name="connsiteY4-100" fmla="*/ 3776661 h 3776662"/>
                  <a:gd name="connsiteX5-101" fmla="*/ 221457 w 273845"/>
                  <a:gd name="connsiteY5-102" fmla="*/ 3774280 h 3776662"/>
                  <a:gd name="connsiteX6-103" fmla="*/ 166689 w 273845"/>
                  <a:gd name="connsiteY6-104" fmla="*/ 3776661 h 3776662"/>
                  <a:gd name="connsiteX7-105" fmla="*/ 107157 w 273845"/>
                  <a:gd name="connsiteY7-106" fmla="*/ 3774280 h 3776662"/>
                  <a:gd name="connsiteX8-107" fmla="*/ 57151 w 273845"/>
                  <a:gd name="connsiteY8-108" fmla="*/ 3776661 h 3776662"/>
                  <a:gd name="connsiteX9-109" fmla="*/ 0 w 273845"/>
                  <a:gd name="connsiteY9-110" fmla="*/ 3776662 h 3776662"/>
                  <a:gd name="connsiteX10-111" fmla="*/ 1 w 273845"/>
                  <a:gd name="connsiteY10-112" fmla="*/ 3609974 h 3776662"/>
                  <a:gd name="connsiteX11" fmla="*/ 0 w 273845"/>
                  <a:gd name="connsiteY11" fmla="*/ 0 h 3776662"/>
                  <a:gd name="connsiteX0-113" fmla="*/ 0 w 273845"/>
                  <a:gd name="connsiteY0-114" fmla="*/ 0 h 3776662"/>
                  <a:gd name="connsiteX1-115" fmla="*/ 272825 w 273845"/>
                  <a:gd name="connsiteY1-116" fmla="*/ 0 h 3776662"/>
                  <a:gd name="connsiteX2-117" fmla="*/ 273845 w 273845"/>
                  <a:gd name="connsiteY2-118" fmla="*/ 3581399 h 3776662"/>
                  <a:gd name="connsiteX3-119" fmla="*/ 252414 w 273845"/>
                  <a:gd name="connsiteY3-120" fmla="*/ 3776661 h 3776662"/>
                  <a:gd name="connsiteX4-121" fmla="*/ 221457 w 273845"/>
                  <a:gd name="connsiteY4-122" fmla="*/ 3774280 h 3776662"/>
                  <a:gd name="connsiteX5-123" fmla="*/ 166689 w 273845"/>
                  <a:gd name="connsiteY5-124" fmla="*/ 3776661 h 3776662"/>
                  <a:gd name="connsiteX6-125" fmla="*/ 107157 w 273845"/>
                  <a:gd name="connsiteY6-126" fmla="*/ 3774280 h 3776662"/>
                  <a:gd name="connsiteX7-127" fmla="*/ 57151 w 273845"/>
                  <a:gd name="connsiteY7-128" fmla="*/ 3776661 h 3776662"/>
                  <a:gd name="connsiteX8-129" fmla="*/ 0 w 273845"/>
                  <a:gd name="connsiteY8-130" fmla="*/ 3776662 h 3776662"/>
                  <a:gd name="connsiteX9-131" fmla="*/ 1 w 273845"/>
                  <a:gd name="connsiteY9-132" fmla="*/ 3609974 h 3776662"/>
                  <a:gd name="connsiteX10-133" fmla="*/ 0 w 273845"/>
                  <a:gd name="connsiteY10-134" fmla="*/ 0 h 3776662"/>
                  <a:gd name="connsiteX0-135" fmla="*/ 0 w 273845"/>
                  <a:gd name="connsiteY0-136" fmla="*/ 0 h 3776661"/>
                  <a:gd name="connsiteX1-137" fmla="*/ 272825 w 273845"/>
                  <a:gd name="connsiteY1-138" fmla="*/ 0 h 3776661"/>
                  <a:gd name="connsiteX2-139" fmla="*/ 273845 w 273845"/>
                  <a:gd name="connsiteY2-140" fmla="*/ 3581399 h 3776661"/>
                  <a:gd name="connsiteX3-141" fmla="*/ 252414 w 273845"/>
                  <a:gd name="connsiteY3-142" fmla="*/ 3776661 h 3776661"/>
                  <a:gd name="connsiteX4-143" fmla="*/ 221457 w 273845"/>
                  <a:gd name="connsiteY4-144" fmla="*/ 3774280 h 3776661"/>
                  <a:gd name="connsiteX5-145" fmla="*/ 166689 w 273845"/>
                  <a:gd name="connsiteY5-146" fmla="*/ 3776661 h 3776661"/>
                  <a:gd name="connsiteX6-147" fmla="*/ 107157 w 273845"/>
                  <a:gd name="connsiteY6-148" fmla="*/ 3774280 h 3776661"/>
                  <a:gd name="connsiteX7-149" fmla="*/ 57151 w 273845"/>
                  <a:gd name="connsiteY7-150" fmla="*/ 3776661 h 3776661"/>
                  <a:gd name="connsiteX8-151" fmla="*/ 1 w 273845"/>
                  <a:gd name="connsiteY8-152" fmla="*/ 3609974 h 3776661"/>
                  <a:gd name="connsiteX9-153" fmla="*/ 0 w 273845"/>
                  <a:gd name="connsiteY9-154" fmla="*/ 0 h 3776661"/>
                  <a:gd name="connsiteX0-155" fmla="*/ 0 w 273845"/>
                  <a:gd name="connsiteY0-156" fmla="*/ 0 h 3776661"/>
                  <a:gd name="connsiteX1-157" fmla="*/ 272825 w 273845"/>
                  <a:gd name="connsiteY1-158" fmla="*/ 0 h 3776661"/>
                  <a:gd name="connsiteX2-159" fmla="*/ 273845 w 273845"/>
                  <a:gd name="connsiteY2-160" fmla="*/ 3581399 h 3776661"/>
                  <a:gd name="connsiteX3-161" fmla="*/ 252414 w 273845"/>
                  <a:gd name="connsiteY3-162" fmla="*/ 3776661 h 3776661"/>
                  <a:gd name="connsiteX4-163" fmla="*/ 221457 w 273845"/>
                  <a:gd name="connsiteY4-164" fmla="*/ 3774280 h 3776661"/>
                  <a:gd name="connsiteX5-165" fmla="*/ 166689 w 273845"/>
                  <a:gd name="connsiteY5-166" fmla="*/ 3776661 h 3776661"/>
                  <a:gd name="connsiteX6-167" fmla="*/ 104776 w 273845"/>
                  <a:gd name="connsiteY6-168" fmla="*/ 3664743 h 3776661"/>
                  <a:gd name="connsiteX7-169" fmla="*/ 57151 w 273845"/>
                  <a:gd name="connsiteY7-170" fmla="*/ 3776661 h 3776661"/>
                  <a:gd name="connsiteX8-171" fmla="*/ 1 w 273845"/>
                  <a:gd name="connsiteY8-172" fmla="*/ 3609974 h 3776661"/>
                  <a:gd name="connsiteX9-173" fmla="*/ 0 w 273845"/>
                  <a:gd name="connsiteY9-174" fmla="*/ 0 h 3776661"/>
                  <a:gd name="connsiteX0-175" fmla="*/ 0 w 273845"/>
                  <a:gd name="connsiteY0-176" fmla="*/ 0 h 3776661"/>
                  <a:gd name="connsiteX1-177" fmla="*/ 272825 w 273845"/>
                  <a:gd name="connsiteY1-178" fmla="*/ 0 h 3776661"/>
                  <a:gd name="connsiteX2-179" fmla="*/ 273845 w 273845"/>
                  <a:gd name="connsiteY2-180" fmla="*/ 3581399 h 3776661"/>
                  <a:gd name="connsiteX3-181" fmla="*/ 252414 w 273845"/>
                  <a:gd name="connsiteY3-182" fmla="*/ 3776661 h 3776661"/>
                  <a:gd name="connsiteX4-183" fmla="*/ 221457 w 273845"/>
                  <a:gd name="connsiteY4-184" fmla="*/ 3774280 h 3776661"/>
                  <a:gd name="connsiteX5-185" fmla="*/ 166689 w 273845"/>
                  <a:gd name="connsiteY5-186" fmla="*/ 3776661 h 3776661"/>
                  <a:gd name="connsiteX6-187" fmla="*/ 104776 w 273845"/>
                  <a:gd name="connsiteY6-188" fmla="*/ 3664743 h 3776661"/>
                  <a:gd name="connsiteX7-189" fmla="*/ 57151 w 273845"/>
                  <a:gd name="connsiteY7-190" fmla="*/ 3750467 h 3776661"/>
                  <a:gd name="connsiteX8-191" fmla="*/ 1 w 273845"/>
                  <a:gd name="connsiteY8-192" fmla="*/ 3609974 h 3776661"/>
                  <a:gd name="connsiteX9-193" fmla="*/ 0 w 273845"/>
                  <a:gd name="connsiteY9-194" fmla="*/ 0 h 3776661"/>
                  <a:gd name="connsiteX0-195" fmla="*/ 0 w 273845"/>
                  <a:gd name="connsiteY0-196" fmla="*/ 0 h 3776661"/>
                  <a:gd name="connsiteX1-197" fmla="*/ 272825 w 273845"/>
                  <a:gd name="connsiteY1-198" fmla="*/ 0 h 3776661"/>
                  <a:gd name="connsiteX2-199" fmla="*/ 273845 w 273845"/>
                  <a:gd name="connsiteY2-200" fmla="*/ 3581399 h 3776661"/>
                  <a:gd name="connsiteX3-201" fmla="*/ 252414 w 273845"/>
                  <a:gd name="connsiteY3-202" fmla="*/ 3776661 h 3776661"/>
                  <a:gd name="connsiteX4-203" fmla="*/ 228601 w 273845"/>
                  <a:gd name="connsiteY4-204" fmla="*/ 3629023 h 3776661"/>
                  <a:gd name="connsiteX5-205" fmla="*/ 166689 w 273845"/>
                  <a:gd name="connsiteY5-206" fmla="*/ 3776661 h 3776661"/>
                  <a:gd name="connsiteX6-207" fmla="*/ 104776 w 273845"/>
                  <a:gd name="connsiteY6-208" fmla="*/ 3664743 h 3776661"/>
                  <a:gd name="connsiteX7-209" fmla="*/ 57151 w 273845"/>
                  <a:gd name="connsiteY7-210" fmla="*/ 3750467 h 3776661"/>
                  <a:gd name="connsiteX8-211" fmla="*/ 1 w 273845"/>
                  <a:gd name="connsiteY8-212" fmla="*/ 3609974 h 3776661"/>
                  <a:gd name="connsiteX9-213" fmla="*/ 0 w 273845"/>
                  <a:gd name="connsiteY9-214" fmla="*/ 0 h 3776661"/>
                  <a:gd name="connsiteX0-215" fmla="*/ 0 w 273845"/>
                  <a:gd name="connsiteY0-216" fmla="*/ 0 h 3776661"/>
                  <a:gd name="connsiteX1-217" fmla="*/ 272825 w 273845"/>
                  <a:gd name="connsiteY1-218" fmla="*/ 0 h 3776661"/>
                  <a:gd name="connsiteX2-219" fmla="*/ 273845 w 273845"/>
                  <a:gd name="connsiteY2-220" fmla="*/ 3581399 h 3776661"/>
                  <a:gd name="connsiteX3-221" fmla="*/ 250032 w 273845"/>
                  <a:gd name="connsiteY3-222" fmla="*/ 3695699 h 3776661"/>
                  <a:gd name="connsiteX4-223" fmla="*/ 228601 w 273845"/>
                  <a:gd name="connsiteY4-224" fmla="*/ 3629023 h 3776661"/>
                  <a:gd name="connsiteX5-225" fmla="*/ 166689 w 273845"/>
                  <a:gd name="connsiteY5-226" fmla="*/ 3776661 h 3776661"/>
                  <a:gd name="connsiteX6-227" fmla="*/ 104776 w 273845"/>
                  <a:gd name="connsiteY6-228" fmla="*/ 3664743 h 3776661"/>
                  <a:gd name="connsiteX7-229" fmla="*/ 57151 w 273845"/>
                  <a:gd name="connsiteY7-230" fmla="*/ 3750467 h 3776661"/>
                  <a:gd name="connsiteX8-231" fmla="*/ 1 w 273845"/>
                  <a:gd name="connsiteY8-232" fmla="*/ 3609974 h 3776661"/>
                  <a:gd name="connsiteX9-233" fmla="*/ 0 w 273845"/>
                  <a:gd name="connsiteY9-234" fmla="*/ 0 h 3776661"/>
                  <a:gd name="connsiteX0-235" fmla="*/ 0 w 273845"/>
                  <a:gd name="connsiteY0-236" fmla="*/ 0 h 3776661"/>
                  <a:gd name="connsiteX1-237" fmla="*/ 272825 w 273845"/>
                  <a:gd name="connsiteY1-238" fmla="*/ 0 h 3776661"/>
                  <a:gd name="connsiteX2-239" fmla="*/ 273845 w 273845"/>
                  <a:gd name="connsiteY2-240" fmla="*/ 3581399 h 3776661"/>
                  <a:gd name="connsiteX3-241" fmla="*/ 247651 w 273845"/>
                  <a:gd name="connsiteY3-242" fmla="*/ 3702843 h 3776661"/>
                  <a:gd name="connsiteX4-243" fmla="*/ 228601 w 273845"/>
                  <a:gd name="connsiteY4-244" fmla="*/ 3629023 h 3776661"/>
                  <a:gd name="connsiteX5-245" fmla="*/ 166689 w 273845"/>
                  <a:gd name="connsiteY5-246" fmla="*/ 3776661 h 3776661"/>
                  <a:gd name="connsiteX6-247" fmla="*/ 104776 w 273845"/>
                  <a:gd name="connsiteY6-248" fmla="*/ 3664743 h 3776661"/>
                  <a:gd name="connsiteX7-249" fmla="*/ 57151 w 273845"/>
                  <a:gd name="connsiteY7-250" fmla="*/ 3750467 h 3776661"/>
                  <a:gd name="connsiteX8-251" fmla="*/ 1 w 273845"/>
                  <a:gd name="connsiteY8-252" fmla="*/ 3609974 h 3776661"/>
                  <a:gd name="connsiteX9-253" fmla="*/ 0 w 273845"/>
                  <a:gd name="connsiteY9-254" fmla="*/ 0 h 3776661"/>
                  <a:gd name="connsiteX0-255" fmla="*/ 0 w 273845"/>
                  <a:gd name="connsiteY0-256" fmla="*/ 0 h 3776661"/>
                  <a:gd name="connsiteX1-257" fmla="*/ 272825 w 273845"/>
                  <a:gd name="connsiteY1-258" fmla="*/ 0 h 3776661"/>
                  <a:gd name="connsiteX2-259" fmla="*/ 273845 w 273845"/>
                  <a:gd name="connsiteY2-260" fmla="*/ 3581399 h 3776661"/>
                  <a:gd name="connsiteX3-261" fmla="*/ 247651 w 273845"/>
                  <a:gd name="connsiteY3-262" fmla="*/ 3702843 h 3776661"/>
                  <a:gd name="connsiteX4-263" fmla="*/ 228601 w 273845"/>
                  <a:gd name="connsiteY4-264" fmla="*/ 3629023 h 3776661"/>
                  <a:gd name="connsiteX5-265" fmla="*/ 166689 w 273845"/>
                  <a:gd name="connsiteY5-266" fmla="*/ 3776661 h 3776661"/>
                  <a:gd name="connsiteX6-267" fmla="*/ 104776 w 273845"/>
                  <a:gd name="connsiteY6-268" fmla="*/ 3664743 h 3776661"/>
                  <a:gd name="connsiteX7-269" fmla="*/ 57151 w 273845"/>
                  <a:gd name="connsiteY7-270" fmla="*/ 3750467 h 3776661"/>
                  <a:gd name="connsiteX8-271" fmla="*/ 1 w 273845"/>
                  <a:gd name="connsiteY8-272" fmla="*/ 3609974 h 3776661"/>
                  <a:gd name="connsiteX9-273" fmla="*/ 0 w 273845"/>
                  <a:gd name="connsiteY9-274" fmla="*/ 0 h 3776661"/>
                  <a:gd name="connsiteX0-275" fmla="*/ 0 w 273845"/>
                  <a:gd name="connsiteY0-276" fmla="*/ 0 h 3776661"/>
                  <a:gd name="connsiteX1-277" fmla="*/ 272825 w 273845"/>
                  <a:gd name="connsiteY1-278" fmla="*/ 0 h 3776661"/>
                  <a:gd name="connsiteX2-279" fmla="*/ 273845 w 273845"/>
                  <a:gd name="connsiteY2-280" fmla="*/ 3581399 h 3776661"/>
                  <a:gd name="connsiteX3-281" fmla="*/ 247651 w 273845"/>
                  <a:gd name="connsiteY3-282" fmla="*/ 3702843 h 3776661"/>
                  <a:gd name="connsiteX4-283" fmla="*/ 228601 w 273845"/>
                  <a:gd name="connsiteY4-284" fmla="*/ 3629023 h 3776661"/>
                  <a:gd name="connsiteX5-285" fmla="*/ 166689 w 273845"/>
                  <a:gd name="connsiteY5-286" fmla="*/ 3776661 h 3776661"/>
                  <a:gd name="connsiteX6-287" fmla="*/ 104776 w 273845"/>
                  <a:gd name="connsiteY6-288" fmla="*/ 3664743 h 3776661"/>
                  <a:gd name="connsiteX7-289" fmla="*/ 57151 w 273845"/>
                  <a:gd name="connsiteY7-290" fmla="*/ 3750467 h 3776661"/>
                  <a:gd name="connsiteX8-291" fmla="*/ 1 w 273845"/>
                  <a:gd name="connsiteY8-292" fmla="*/ 3609974 h 3776661"/>
                  <a:gd name="connsiteX9-293" fmla="*/ 0 w 273845"/>
                  <a:gd name="connsiteY9-294" fmla="*/ 0 h 3776661"/>
                  <a:gd name="connsiteX0-295" fmla="*/ 0 w 273845"/>
                  <a:gd name="connsiteY0-296" fmla="*/ 0 h 3776661"/>
                  <a:gd name="connsiteX1-297" fmla="*/ 272825 w 273845"/>
                  <a:gd name="connsiteY1-298" fmla="*/ 0 h 3776661"/>
                  <a:gd name="connsiteX2-299" fmla="*/ 273845 w 273845"/>
                  <a:gd name="connsiteY2-300" fmla="*/ 3581399 h 3776661"/>
                  <a:gd name="connsiteX3-301" fmla="*/ 247651 w 273845"/>
                  <a:gd name="connsiteY3-302" fmla="*/ 3702843 h 3776661"/>
                  <a:gd name="connsiteX4-303" fmla="*/ 228601 w 273845"/>
                  <a:gd name="connsiteY4-304" fmla="*/ 3629023 h 3776661"/>
                  <a:gd name="connsiteX5-305" fmla="*/ 166689 w 273845"/>
                  <a:gd name="connsiteY5-306" fmla="*/ 3776661 h 3776661"/>
                  <a:gd name="connsiteX6-307" fmla="*/ 104776 w 273845"/>
                  <a:gd name="connsiteY6-308" fmla="*/ 3664743 h 3776661"/>
                  <a:gd name="connsiteX7-309" fmla="*/ 57151 w 273845"/>
                  <a:gd name="connsiteY7-310" fmla="*/ 3750467 h 3776661"/>
                  <a:gd name="connsiteX8-311" fmla="*/ 1 w 273845"/>
                  <a:gd name="connsiteY8-312" fmla="*/ 3609974 h 3776661"/>
                  <a:gd name="connsiteX9-313" fmla="*/ 0 w 273845"/>
                  <a:gd name="connsiteY9-314" fmla="*/ 0 h 3776661"/>
                  <a:gd name="connsiteX0-315" fmla="*/ 0 w 273845"/>
                  <a:gd name="connsiteY0-316" fmla="*/ 0 h 3776661"/>
                  <a:gd name="connsiteX1-317" fmla="*/ 272825 w 273845"/>
                  <a:gd name="connsiteY1-318" fmla="*/ 0 h 3776661"/>
                  <a:gd name="connsiteX2-319" fmla="*/ 273845 w 273845"/>
                  <a:gd name="connsiteY2-320" fmla="*/ 3581399 h 3776661"/>
                  <a:gd name="connsiteX3-321" fmla="*/ 247651 w 273845"/>
                  <a:gd name="connsiteY3-322" fmla="*/ 3702843 h 3776661"/>
                  <a:gd name="connsiteX4-323" fmla="*/ 228601 w 273845"/>
                  <a:gd name="connsiteY4-324" fmla="*/ 3629023 h 3776661"/>
                  <a:gd name="connsiteX5-325" fmla="*/ 166689 w 273845"/>
                  <a:gd name="connsiteY5-326" fmla="*/ 3776661 h 3776661"/>
                  <a:gd name="connsiteX6-327" fmla="*/ 104776 w 273845"/>
                  <a:gd name="connsiteY6-328" fmla="*/ 3664743 h 3776661"/>
                  <a:gd name="connsiteX7-329" fmla="*/ 57151 w 273845"/>
                  <a:gd name="connsiteY7-330" fmla="*/ 3750467 h 3776661"/>
                  <a:gd name="connsiteX8-331" fmla="*/ 1 w 273845"/>
                  <a:gd name="connsiteY8-332" fmla="*/ 3609974 h 3776661"/>
                  <a:gd name="connsiteX9-333" fmla="*/ 0 w 273845"/>
                  <a:gd name="connsiteY9-334" fmla="*/ 0 h 3776661"/>
                  <a:gd name="connsiteX0-335" fmla="*/ 0 w 273845"/>
                  <a:gd name="connsiteY0-336" fmla="*/ 0 h 3776661"/>
                  <a:gd name="connsiteX1-337" fmla="*/ 272825 w 273845"/>
                  <a:gd name="connsiteY1-338" fmla="*/ 0 h 3776661"/>
                  <a:gd name="connsiteX2-339" fmla="*/ 273845 w 273845"/>
                  <a:gd name="connsiteY2-340" fmla="*/ 3581399 h 3776661"/>
                  <a:gd name="connsiteX3-341" fmla="*/ 247651 w 273845"/>
                  <a:gd name="connsiteY3-342" fmla="*/ 3702843 h 3776661"/>
                  <a:gd name="connsiteX4-343" fmla="*/ 228601 w 273845"/>
                  <a:gd name="connsiteY4-344" fmla="*/ 3629023 h 3776661"/>
                  <a:gd name="connsiteX5-345" fmla="*/ 166689 w 273845"/>
                  <a:gd name="connsiteY5-346" fmla="*/ 3776661 h 3776661"/>
                  <a:gd name="connsiteX6-347" fmla="*/ 104776 w 273845"/>
                  <a:gd name="connsiteY6-348" fmla="*/ 3664743 h 3776661"/>
                  <a:gd name="connsiteX7-349" fmla="*/ 57151 w 273845"/>
                  <a:gd name="connsiteY7-350" fmla="*/ 3750467 h 3776661"/>
                  <a:gd name="connsiteX8-351" fmla="*/ 1 w 273845"/>
                  <a:gd name="connsiteY8-352" fmla="*/ 3609974 h 3776661"/>
                  <a:gd name="connsiteX9-353" fmla="*/ 0 w 273845"/>
                  <a:gd name="connsiteY9-354" fmla="*/ 0 h 3776661"/>
                  <a:gd name="connsiteX0-355" fmla="*/ 0 w 273845"/>
                  <a:gd name="connsiteY0-356" fmla="*/ 0 h 3776887"/>
                  <a:gd name="connsiteX1-357" fmla="*/ 272825 w 273845"/>
                  <a:gd name="connsiteY1-358" fmla="*/ 0 h 3776887"/>
                  <a:gd name="connsiteX2-359" fmla="*/ 273845 w 273845"/>
                  <a:gd name="connsiteY2-360" fmla="*/ 3581399 h 3776887"/>
                  <a:gd name="connsiteX3-361" fmla="*/ 247651 w 273845"/>
                  <a:gd name="connsiteY3-362" fmla="*/ 3702843 h 3776887"/>
                  <a:gd name="connsiteX4-363" fmla="*/ 228601 w 273845"/>
                  <a:gd name="connsiteY4-364" fmla="*/ 3629023 h 3776887"/>
                  <a:gd name="connsiteX5-365" fmla="*/ 166689 w 273845"/>
                  <a:gd name="connsiteY5-366" fmla="*/ 3776661 h 3776887"/>
                  <a:gd name="connsiteX6-367" fmla="*/ 104776 w 273845"/>
                  <a:gd name="connsiteY6-368" fmla="*/ 3664743 h 3776887"/>
                  <a:gd name="connsiteX7-369" fmla="*/ 57151 w 273845"/>
                  <a:gd name="connsiteY7-370" fmla="*/ 3750467 h 3776887"/>
                  <a:gd name="connsiteX8-371" fmla="*/ 1 w 273845"/>
                  <a:gd name="connsiteY8-372" fmla="*/ 3609974 h 3776887"/>
                  <a:gd name="connsiteX9-373" fmla="*/ 0 w 273845"/>
                  <a:gd name="connsiteY9-374" fmla="*/ 0 h 3776887"/>
                  <a:gd name="connsiteX0-375" fmla="*/ 0 w 273845"/>
                  <a:gd name="connsiteY0-376" fmla="*/ 0 h 3776887"/>
                  <a:gd name="connsiteX1-377" fmla="*/ 272825 w 273845"/>
                  <a:gd name="connsiteY1-378" fmla="*/ 0 h 3776887"/>
                  <a:gd name="connsiteX2-379" fmla="*/ 273845 w 273845"/>
                  <a:gd name="connsiteY2-380" fmla="*/ 3581399 h 3776887"/>
                  <a:gd name="connsiteX3-381" fmla="*/ 247651 w 273845"/>
                  <a:gd name="connsiteY3-382" fmla="*/ 3702843 h 3776887"/>
                  <a:gd name="connsiteX4-383" fmla="*/ 228601 w 273845"/>
                  <a:gd name="connsiteY4-384" fmla="*/ 3629023 h 3776887"/>
                  <a:gd name="connsiteX5-385" fmla="*/ 166689 w 273845"/>
                  <a:gd name="connsiteY5-386" fmla="*/ 3776661 h 3776887"/>
                  <a:gd name="connsiteX6-387" fmla="*/ 104776 w 273845"/>
                  <a:gd name="connsiteY6-388" fmla="*/ 3664743 h 3776887"/>
                  <a:gd name="connsiteX7-389" fmla="*/ 57151 w 273845"/>
                  <a:gd name="connsiteY7-390" fmla="*/ 3750467 h 3776887"/>
                  <a:gd name="connsiteX8-391" fmla="*/ 1 w 273845"/>
                  <a:gd name="connsiteY8-392" fmla="*/ 3609974 h 3776887"/>
                  <a:gd name="connsiteX9-393" fmla="*/ 0 w 273845"/>
                  <a:gd name="connsiteY9-394" fmla="*/ 0 h 3776887"/>
                  <a:gd name="connsiteX0-395" fmla="*/ 0 w 273845"/>
                  <a:gd name="connsiteY0-396" fmla="*/ 0 h 3776887"/>
                  <a:gd name="connsiteX1-397" fmla="*/ 272825 w 273845"/>
                  <a:gd name="connsiteY1-398" fmla="*/ 0 h 3776887"/>
                  <a:gd name="connsiteX2-399" fmla="*/ 273845 w 273845"/>
                  <a:gd name="connsiteY2-400" fmla="*/ 3581399 h 3776887"/>
                  <a:gd name="connsiteX3-401" fmla="*/ 247651 w 273845"/>
                  <a:gd name="connsiteY3-402" fmla="*/ 3702843 h 3776887"/>
                  <a:gd name="connsiteX4-403" fmla="*/ 228601 w 273845"/>
                  <a:gd name="connsiteY4-404" fmla="*/ 3629023 h 3776887"/>
                  <a:gd name="connsiteX5-405" fmla="*/ 166689 w 273845"/>
                  <a:gd name="connsiteY5-406" fmla="*/ 3776661 h 3776887"/>
                  <a:gd name="connsiteX6-407" fmla="*/ 104776 w 273845"/>
                  <a:gd name="connsiteY6-408" fmla="*/ 3664743 h 3776887"/>
                  <a:gd name="connsiteX7-409" fmla="*/ 57151 w 273845"/>
                  <a:gd name="connsiteY7-410" fmla="*/ 3750467 h 3776887"/>
                  <a:gd name="connsiteX8-411" fmla="*/ 1 w 273845"/>
                  <a:gd name="connsiteY8-412" fmla="*/ 3609974 h 3776887"/>
                  <a:gd name="connsiteX9-413" fmla="*/ 0 w 273845"/>
                  <a:gd name="connsiteY9-414" fmla="*/ 0 h 3776887"/>
                  <a:gd name="connsiteX0-415" fmla="*/ 0 w 273845"/>
                  <a:gd name="connsiteY0-416" fmla="*/ 0 h 3776859"/>
                  <a:gd name="connsiteX1-417" fmla="*/ 272825 w 273845"/>
                  <a:gd name="connsiteY1-418" fmla="*/ 0 h 3776859"/>
                  <a:gd name="connsiteX2-419" fmla="*/ 273845 w 273845"/>
                  <a:gd name="connsiteY2-420" fmla="*/ 3581399 h 3776859"/>
                  <a:gd name="connsiteX3-421" fmla="*/ 247651 w 273845"/>
                  <a:gd name="connsiteY3-422" fmla="*/ 3702843 h 3776859"/>
                  <a:gd name="connsiteX4-423" fmla="*/ 223839 w 273845"/>
                  <a:gd name="connsiteY4-424" fmla="*/ 3631404 h 3776859"/>
                  <a:gd name="connsiteX5-425" fmla="*/ 166689 w 273845"/>
                  <a:gd name="connsiteY5-426" fmla="*/ 3776661 h 3776859"/>
                  <a:gd name="connsiteX6-427" fmla="*/ 104776 w 273845"/>
                  <a:gd name="connsiteY6-428" fmla="*/ 3664743 h 3776859"/>
                  <a:gd name="connsiteX7-429" fmla="*/ 57151 w 273845"/>
                  <a:gd name="connsiteY7-430" fmla="*/ 3750467 h 3776859"/>
                  <a:gd name="connsiteX8-431" fmla="*/ 1 w 273845"/>
                  <a:gd name="connsiteY8-432" fmla="*/ 3609974 h 3776859"/>
                  <a:gd name="connsiteX9-433" fmla="*/ 0 w 273845"/>
                  <a:gd name="connsiteY9-434" fmla="*/ 0 h 3776859"/>
                  <a:gd name="connsiteX0-435" fmla="*/ 0 w 273845"/>
                  <a:gd name="connsiteY0-436" fmla="*/ 0 h 3776859"/>
                  <a:gd name="connsiteX1-437" fmla="*/ 272825 w 273845"/>
                  <a:gd name="connsiteY1-438" fmla="*/ 0 h 3776859"/>
                  <a:gd name="connsiteX2-439" fmla="*/ 273845 w 273845"/>
                  <a:gd name="connsiteY2-440" fmla="*/ 3581399 h 3776859"/>
                  <a:gd name="connsiteX3-441" fmla="*/ 247651 w 273845"/>
                  <a:gd name="connsiteY3-442" fmla="*/ 3702843 h 3776859"/>
                  <a:gd name="connsiteX4-443" fmla="*/ 223839 w 273845"/>
                  <a:gd name="connsiteY4-444" fmla="*/ 3631404 h 3776859"/>
                  <a:gd name="connsiteX5-445" fmla="*/ 166689 w 273845"/>
                  <a:gd name="connsiteY5-446" fmla="*/ 3776661 h 3776859"/>
                  <a:gd name="connsiteX6-447" fmla="*/ 104776 w 273845"/>
                  <a:gd name="connsiteY6-448" fmla="*/ 3664743 h 3776859"/>
                  <a:gd name="connsiteX7-449" fmla="*/ 57151 w 273845"/>
                  <a:gd name="connsiteY7-450" fmla="*/ 3750467 h 3776859"/>
                  <a:gd name="connsiteX8-451" fmla="*/ 1 w 273845"/>
                  <a:gd name="connsiteY8-452" fmla="*/ 3609974 h 3776859"/>
                  <a:gd name="connsiteX9-453" fmla="*/ 0 w 273845"/>
                  <a:gd name="connsiteY9-454" fmla="*/ 0 h 3776859"/>
                  <a:gd name="connsiteX0-455" fmla="*/ 0 w 273894"/>
                  <a:gd name="connsiteY0-456" fmla="*/ 0 h 3776859"/>
                  <a:gd name="connsiteX1-457" fmla="*/ 272825 w 273894"/>
                  <a:gd name="connsiteY1-458" fmla="*/ 0 h 3776859"/>
                  <a:gd name="connsiteX2-459" fmla="*/ 273845 w 273894"/>
                  <a:gd name="connsiteY2-460" fmla="*/ 3581399 h 3776859"/>
                  <a:gd name="connsiteX3-461" fmla="*/ 247651 w 273894"/>
                  <a:gd name="connsiteY3-462" fmla="*/ 3702843 h 3776859"/>
                  <a:gd name="connsiteX4-463" fmla="*/ 223839 w 273894"/>
                  <a:gd name="connsiteY4-464" fmla="*/ 3631404 h 3776859"/>
                  <a:gd name="connsiteX5-465" fmla="*/ 166689 w 273894"/>
                  <a:gd name="connsiteY5-466" fmla="*/ 3776661 h 3776859"/>
                  <a:gd name="connsiteX6-467" fmla="*/ 104776 w 273894"/>
                  <a:gd name="connsiteY6-468" fmla="*/ 3664743 h 3776859"/>
                  <a:gd name="connsiteX7-469" fmla="*/ 57151 w 273894"/>
                  <a:gd name="connsiteY7-470" fmla="*/ 3750467 h 3776859"/>
                  <a:gd name="connsiteX8-471" fmla="*/ 1 w 273894"/>
                  <a:gd name="connsiteY8-472" fmla="*/ 3609974 h 3776859"/>
                  <a:gd name="connsiteX9-473" fmla="*/ 0 w 273894"/>
                  <a:gd name="connsiteY9-474" fmla="*/ 0 h 3776859"/>
                  <a:gd name="connsiteX0-475" fmla="*/ 0 w 273894"/>
                  <a:gd name="connsiteY0-476" fmla="*/ 0 h 3776859"/>
                  <a:gd name="connsiteX1-477" fmla="*/ 272825 w 273894"/>
                  <a:gd name="connsiteY1-478" fmla="*/ 0 h 3776859"/>
                  <a:gd name="connsiteX2-479" fmla="*/ 273845 w 273894"/>
                  <a:gd name="connsiteY2-480" fmla="*/ 3581399 h 3776859"/>
                  <a:gd name="connsiteX3-481" fmla="*/ 247651 w 273894"/>
                  <a:gd name="connsiteY3-482" fmla="*/ 3702843 h 3776859"/>
                  <a:gd name="connsiteX4-483" fmla="*/ 223839 w 273894"/>
                  <a:gd name="connsiteY4-484" fmla="*/ 3631404 h 3776859"/>
                  <a:gd name="connsiteX5-485" fmla="*/ 166689 w 273894"/>
                  <a:gd name="connsiteY5-486" fmla="*/ 3776661 h 3776859"/>
                  <a:gd name="connsiteX6-487" fmla="*/ 104776 w 273894"/>
                  <a:gd name="connsiteY6-488" fmla="*/ 3664743 h 3776859"/>
                  <a:gd name="connsiteX7-489" fmla="*/ 57151 w 273894"/>
                  <a:gd name="connsiteY7-490" fmla="*/ 3750467 h 3776859"/>
                  <a:gd name="connsiteX8-491" fmla="*/ 1 w 273894"/>
                  <a:gd name="connsiteY8-492" fmla="*/ 3609974 h 3776859"/>
                  <a:gd name="connsiteX9-493" fmla="*/ 0 w 273894"/>
                  <a:gd name="connsiteY9-494" fmla="*/ 0 h 3776859"/>
                  <a:gd name="connsiteX0-495" fmla="*/ 0 w 273845"/>
                  <a:gd name="connsiteY0-496" fmla="*/ 0 h 3776859"/>
                  <a:gd name="connsiteX1-497" fmla="*/ 272825 w 273845"/>
                  <a:gd name="connsiteY1-498" fmla="*/ 0 h 3776859"/>
                  <a:gd name="connsiteX2-499" fmla="*/ 273845 w 273845"/>
                  <a:gd name="connsiteY2-500" fmla="*/ 3581399 h 3776859"/>
                  <a:gd name="connsiteX3-501" fmla="*/ 247651 w 273845"/>
                  <a:gd name="connsiteY3-502" fmla="*/ 3702843 h 3776859"/>
                  <a:gd name="connsiteX4-503" fmla="*/ 223839 w 273845"/>
                  <a:gd name="connsiteY4-504" fmla="*/ 3631404 h 3776859"/>
                  <a:gd name="connsiteX5-505" fmla="*/ 166689 w 273845"/>
                  <a:gd name="connsiteY5-506" fmla="*/ 3776661 h 3776859"/>
                  <a:gd name="connsiteX6-507" fmla="*/ 104776 w 273845"/>
                  <a:gd name="connsiteY6-508" fmla="*/ 3664743 h 3776859"/>
                  <a:gd name="connsiteX7-509" fmla="*/ 57151 w 273845"/>
                  <a:gd name="connsiteY7-510" fmla="*/ 3750467 h 3776859"/>
                  <a:gd name="connsiteX8-511" fmla="*/ 1 w 273845"/>
                  <a:gd name="connsiteY8-512" fmla="*/ 3609974 h 3776859"/>
                  <a:gd name="connsiteX9-513" fmla="*/ 0 w 273845"/>
                  <a:gd name="connsiteY9-514" fmla="*/ 0 h 3776859"/>
                  <a:gd name="connsiteX0-515" fmla="*/ 0 w 273845"/>
                  <a:gd name="connsiteY0-516" fmla="*/ 0 h 3776859"/>
                  <a:gd name="connsiteX1-517" fmla="*/ 272825 w 273845"/>
                  <a:gd name="connsiteY1-518" fmla="*/ 0 h 3776859"/>
                  <a:gd name="connsiteX2-519" fmla="*/ 273845 w 273845"/>
                  <a:gd name="connsiteY2-520" fmla="*/ 3581399 h 3776859"/>
                  <a:gd name="connsiteX3-521" fmla="*/ 252414 w 273845"/>
                  <a:gd name="connsiteY3-522" fmla="*/ 3702843 h 3776859"/>
                  <a:gd name="connsiteX4-523" fmla="*/ 223839 w 273845"/>
                  <a:gd name="connsiteY4-524" fmla="*/ 3631404 h 3776859"/>
                  <a:gd name="connsiteX5-525" fmla="*/ 166689 w 273845"/>
                  <a:gd name="connsiteY5-526" fmla="*/ 3776661 h 3776859"/>
                  <a:gd name="connsiteX6-527" fmla="*/ 104776 w 273845"/>
                  <a:gd name="connsiteY6-528" fmla="*/ 3664743 h 3776859"/>
                  <a:gd name="connsiteX7-529" fmla="*/ 57151 w 273845"/>
                  <a:gd name="connsiteY7-530" fmla="*/ 3750467 h 3776859"/>
                  <a:gd name="connsiteX8-531" fmla="*/ 1 w 273845"/>
                  <a:gd name="connsiteY8-532" fmla="*/ 3609974 h 3776859"/>
                  <a:gd name="connsiteX9-533" fmla="*/ 0 w 273845"/>
                  <a:gd name="connsiteY9-534" fmla="*/ 0 h 3776859"/>
                  <a:gd name="connsiteX0-535" fmla="*/ 0 w 273845"/>
                  <a:gd name="connsiteY0-536" fmla="*/ 0 h 3776859"/>
                  <a:gd name="connsiteX1-537" fmla="*/ 272825 w 273845"/>
                  <a:gd name="connsiteY1-538" fmla="*/ 0 h 3776859"/>
                  <a:gd name="connsiteX2-539" fmla="*/ 273845 w 273845"/>
                  <a:gd name="connsiteY2-540" fmla="*/ 3581399 h 3776859"/>
                  <a:gd name="connsiteX3-541" fmla="*/ 252414 w 273845"/>
                  <a:gd name="connsiteY3-542" fmla="*/ 3702843 h 3776859"/>
                  <a:gd name="connsiteX4-543" fmla="*/ 223839 w 273845"/>
                  <a:gd name="connsiteY4-544" fmla="*/ 3631404 h 3776859"/>
                  <a:gd name="connsiteX5-545" fmla="*/ 166689 w 273845"/>
                  <a:gd name="connsiteY5-546" fmla="*/ 3776661 h 3776859"/>
                  <a:gd name="connsiteX6-547" fmla="*/ 104776 w 273845"/>
                  <a:gd name="connsiteY6-548" fmla="*/ 3664743 h 3776859"/>
                  <a:gd name="connsiteX7-549" fmla="*/ 57151 w 273845"/>
                  <a:gd name="connsiteY7-550" fmla="*/ 3750467 h 3776859"/>
                  <a:gd name="connsiteX8-551" fmla="*/ 1 w 273845"/>
                  <a:gd name="connsiteY8-552" fmla="*/ 3609974 h 3776859"/>
                  <a:gd name="connsiteX9-553" fmla="*/ 0 w 273845"/>
                  <a:gd name="connsiteY9-554" fmla="*/ 0 h 3776859"/>
                  <a:gd name="connsiteX0-555" fmla="*/ 0 w 273845"/>
                  <a:gd name="connsiteY0-556" fmla="*/ 0 h 3776859"/>
                  <a:gd name="connsiteX1-557" fmla="*/ 272825 w 273845"/>
                  <a:gd name="connsiteY1-558" fmla="*/ 0 h 3776859"/>
                  <a:gd name="connsiteX2-559" fmla="*/ 273845 w 273845"/>
                  <a:gd name="connsiteY2-560" fmla="*/ 3581399 h 3776859"/>
                  <a:gd name="connsiteX3-561" fmla="*/ 245270 w 273845"/>
                  <a:gd name="connsiteY3-562" fmla="*/ 3702843 h 3776859"/>
                  <a:gd name="connsiteX4-563" fmla="*/ 223839 w 273845"/>
                  <a:gd name="connsiteY4-564" fmla="*/ 3631404 h 3776859"/>
                  <a:gd name="connsiteX5-565" fmla="*/ 166689 w 273845"/>
                  <a:gd name="connsiteY5-566" fmla="*/ 3776661 h 3776859"/>
                  <a:gd name="connsiteX6-567" fmla="*/ 104776 w 273845"/>
                  <a:gd name="connsiteY6-568" fmla="*/ 3664743 h 3776859"/>
                  <a:gd name="connsiteX7-569" fmla="*/ 57151 w 273845"/>
                  <a:gd name="connsiteY7-570" fmla="*/ 3750467 h 3776859"/>
                  <a:gd name="connsiteX8-571" fmla="*/ 1 w 273845"/>
                  <a:gd name="connsiteY8-572" fmla="*/ 3609974 h 3776859"/>
                  <a:gd name="connsiteX9-573" fmla="*/ 0 w 273845"/>
                  <a:gd name="connsiteY9-574" fmla="*/ 0 h 3776859"/>
                  <a:gd name="connsiteX0-575" fmla="*/ 0 w 273845"/>
                  <a:gd name="connsiteY0-576" fmla="*/ 0 h 3776859"/>
                  <a:gd name="connsiteX1-577" fmla="*/ 272825 w 273845"/>
                  <a:gd name="connsiteY1-578" fmla="*/ 0 h 3776859"/>
                  <a:gd name="connsiteX2-579" fmla="*/ 273845 w 273845"/>
                  <a:gd name="connsiteY2-580" fmla="*/ 3581399 h 3776859"/>
                  <a:gd name="connsiteX3-581" fmla="*/ 245270 w 273845"/>
                  <a:gd name="connsiteY3-582" fmla="*/ 3702843 h 3776859"/>
                  <a:gd name="connsiteX4-583" fmla="*/ 223839 w 273845"/>
                  <a:gd name="connsiteY4-584" fmla="*/ 3631404 h 3776859"/>
                  <a:gd name="connsiteX5-585" fmla="*/ 166689 w 273845"/>
                  <a:gd name="connsiteY5-586" fmla="*/ 3776661 h 3776859"/>
                  <a:gd name="connsiteX6-587" fmla="*/ 104776 w 273845"/>
                  <a:gd name="connsiteY6-588" fmla="*/ 3664743 h 3776859"/>
                  <a:gd name="connsiteX7-589" fmla="*/ 57151 w 273845"/>
                  <a:gd name="connsiteY7-590" fmla="*/ 3750467 h 3776859"/>
                  <a:gd name="connsiteX8-591" fmla="*/ 1 w 273845"/>
                  <a:gd name="connsiteY8-592" fmla="*/ 3609974 h 3776859"/>
                  <a:gd name="connsiteX9-593" fmla="*/ 0 w 273845"/>
                  <a:gd name="connsiteY9-594" fmla="*/ 0 h 3776859"/>
                  <a:gd name="connsiteX0-595" fmla="*/ 0 w 273845"/>
                  <a:gd name="connsiteY0-596" fmla="*/ 0 h 3776859"/>
                  <a:gd name="connsiteX1-597" fmla="*/ 272825 w 273845"/>
                  <a:gd name="connsiteY1-598" fmla="*/ 0 h 3776859"/>
                  <a:gd name="connsiteX2-599" fmla="*/ 273845 w 273845"/>
                  <a:gd name="connsiteY2-600" fmla="*/ 3581399 h 3776859"/>
                  <a:gd name="connsiteX3-601" fmla="*/ 245270 w 273845"/>
                  <a:gd name="connsiteY3-602" fmla="*/ 3702843 h 3776859"/>
                  <a:gd name="connsiteX4-603" fmla="*/ 223839 w 273845"/>
                  <a:gd name="connsiteY4-604" fmla="*/ 3631404 h 3776859"/>
                  <a:gd name="connsiteX5-605" fmla="*/ 166689 w 273845"/>
                  <a:gd name="connsiteY5-606" fmla="*/ 3776661 h 3776859"/>
                  <a:gd name="connsiteX6-607" fmla="*/ 104776 w 273845"/>
                  <a:gd name="connsiteY6-608" fmla="*/ 3664743 h 3776859"/>
                  <a:gd name="connsiteX7-609" fmla="*/ 57151 w 273845"/>
                  <a:gd name="connsiteY7-610" fmla="*/ 3750467 h 3776859"/>
                  <a:gd name="connsiteX8-611" fmla="*/ 1 w 273845"/>
                  <a:gd name="connsiteY8-612" fmla="*/ 3609974 h 3776859"/>
                  <a:gd name="connsiteX9-613" fmla="*/ 0 w 273845"/>
                  <a:gd name="connsiteY9-614" fmla="*/ 0 h 3776859"/>
                  <a:gd name="connsiteX0-615" fmla="*/ 0 w 273845"/>
                  <a:gd name="connsiteY0-616" fmla="*/ 0 h 3776859"/>
                  <a:gd name="connsiteX1-617" fmla="*/ 272825 w 273845"/>
                  <a:gd name="connsiteY1-618" fmla="*/ 0 h 3776859"/>
                  <a:gd name="connsiteX2-619" fmla="*/ 273845 w 273845"/>
                  <a:gd name="connsiteY2-620" fmla="*/ 3581399 h 3776859"/>
                  <a:gd name="connsiteX3-621" fmla="*/ 245270 w 273845"/>
                  <a:gd name="connsiteY3-622" fmla="*/ 3702843 h 3776859"/>
                  <a:gd name="connsiteX4-623" fmla="*/ 223839 w 273845"/>
                  <a:gd name="connsiteY4-624" fmla="*/ 3631404 h 3776859"/>
                  <a:gd name="connsiteX5-625" fmla="*/ 166689 w 273845"/>
                  <a:gd name="connsiteY5-626" fmla="*/ 3776661 h 3776859"/>
                  <a:gd name="connsiteX6-627" fmla="*/ 104776 w 273845"/>
                  <a:gd name="connsiteY6-628" fmla="*/ 3664743 h 3776859"/>
                  <a:gd name="connsiteX7-629" fmla="*/ 57151 w 273845"/>
                  <a:gd name="connsiteY7-630" fmla="*/ 3750467 h 3776859"/>
                  <a:gd name="connsiteX8-631" fmla="*/ 1 w 273845"/>
                  <a:gd name="connsiteY8-632" fmla="*/ 3609974 h 3776859"/>
                  <a:gd name="connsiteX9-633" fmla="*/ 0 w 273845"/>
                  <a:gd name="connsiteY9-634" fmla="*/ 0 h 3776859"/>
                  <a:gd name="connsiteX0-635" fmla="*/ 0 w 273845"/>
                  <a:gd name="connsiteY0-636" fmla="*/ 0 h 3776859"/>
                  <a:gd name="connsiteX1-637" fmla="*/ 272825 w 273845"/>
                  <a:gd name="connsiteY1-638" fmla="*/ 0 h 3776859"/>
                  <a:gd name="connsiteX2-639" fmla="*/ 273845 w 273845"/>
                  <a:gd name="connsiteY2-640" fmla="*/ 3581399 h 3776859"/>
                  <a:gd name="connsiteX3-641" fmla="*/ 245270 w 273845"/>
                  <a:gd name="connsiteY3-642" fmla="*/ 3702843 h 3776859"/>
                  <a:gd name="connsiteX4-643" fmla="*/ 223839 w 273845"/>
                  <a:gd name="connsiteY4-644" fmla="*/ 3631404 h 3776859"/>
                  <a:gd name="connsiteX5-645" fmla="*/ 166689 w 273845"/>
                  <a:gd name="connsiteY5-646" fmla="*/ 3776661 h 3776859"/>
                  <a:gd name="connsiteX6-647" fmla="*/ 104776 w 273845"/>
                  <a:gd name="connsiteY6-648" fmla="*/ 3664743 h 3776859"/>
                  <a:gd name="connsiteX7-649" fmla="*/ 57151 w 273845"/>
                  <a:gd name="connsiteY7-650" fmla="*/ 3750467 h 3776859"/>
                  <a:gd name="connsiteX8-651" fmla="*/ 1 w 273845"/>
                  <a:gd name="connsiteY8-652" fmla="*/ 3609974 h 3776859"/>
                  <a:gd name="connsiteX9-653" fmla="*/ 0 w 273845"/>
                  <a:gd name="connsiteY9-654" fmla="*/ 0 h 3776859"/>
                  <a:gd name="connsiteX0-655" fmla="*/ 0 w 273845"/>
                  <a:gd name="connsiteY0-656" fmla="*/ 0 h 3776859"/>
                  <a:gd name="connsiteX1-657" fmla="*/ 272825 w 273845"/>
                  <a:gd name="connsiteY1-658" fmla="*/ 0 h 3776859"/>
                  <a:gd name="connsiteX2-659" fmla="*/ 273845 w 273845"/>
                  <a:gd name="connsiteY2-660" fmla="*/ 3581399 h 3776859"/>
                  <a:gd name="connsiteX3-661" fmla="*/ 245270 w 273845"/>
                  <a:gd name="connsiteY3-662" fmla="*/ 3702843 h 3776859"/>
                  <a:gd name="connsiteX4-663" fmla="*/ 223839 w 273845"/>
                  <a:gd name="connsiteY4-664" fmla="*/ 3631404 h 3776859"/>
                  <a:gd name="connsiteX5-665" fmla="*/ 166689 w 273845"/>
                  <a:gd name="connsiteY5-666" fmla="*/ 3776661 h 3776859"/>
                  <a:gd name="connsiteX6-667" fmla="*/ 104776 w 273845"/>
                  <a:gd name="connsiteY6-668" fmla="*/ 3664743 h 3776859"/>
                  <a:gd name="connsiteX7-669" fmla="*/ 57151 w 273845"/>
                  <a:gd name="connsiteY7-670" fmla="*/ 3750467 h 3776859"/>
                  <a:gd name="connsiteX8-671" fmla="*/ 1 w 273845"/>
                  <a:gd name="connsiteY8-672" fmla="*/ 3609974 h 3776859"/>
                  <a:gd name="connsiteX9-673" fmla="*/ 0 w 273845"/>
                  <a:gd name="connsiteY9-674" fmla="*/ 0 h 3776859"/>
                  <a:gd name="connsiteX0-675" fmla="*/ 0 w 273845"/>
                  <a:gd name="connsiteY0-676" fmla="*/ 0 h 3776859"/>
                  <a:gd name="connsiteX1-677" fmla="*/ 272825 w 273845"/>
                  <a:gd name="connsiteY1-678" fmla="*/ 0 h 3776859"/>
                  <a:gd name="connsiteX2-679" fmla="*/ 273845 w 273845"/>
                  <a:gd name="connsiteY2-680" fmla="*/ 3581399 h 3776859"/>
                  <a:gd name="connsiteX3-681" fmla="*/ 245270 w 273845"/>
                  <a:gd name="connsiteY3-682" fmla="*/ 3702843 h 3776859"/>
                  <a:gd name="connsiteX4-683" fmla="*/ 223839 w 273845"/>
                  <a:gd name="connsiteY4-684" fmla="*/ 3631404 h 3776859"/>
                  <a:gd name="connsiteX5-685" fmla="*/ 166689 w 273845"/>
                  <a:gd name="connsiteY5-686" fmla="*/ 3776661 h 3776859"/>
                  <a:gd name="connsiteX6-687" fmla="*/ 104776 w 273845"/>
                  <a:gd name="connsiteY6-688" fmla="*/ 3664743 h 3776859"/>
                  <a:gd name="connsiteX7-689" fmla="*/ 57151 w 273845"/>
                  <a:gd name="connsiteY7-690" fmla="*/ 3750467 h 3776859"/>
                  <a:gd name="connsiteX8-691" fmla="*/ 1 w 273845"/>
                  <a:gd name="connsiteY8-692" fmla="*/ 3609974 h 3776859"/>
                  <a:gd name="connsiteX9-693" fmla="*/ 0 w 273845"/>
                  <a:gd name="connsiteY9-694" fmla="*/ 0 h 3776859"/>
                  <a:gd name="connsiteX0-695" fmla="*/ 0 w 273845"/>
                  <a:gd name="connsiteY0-696" fmla="*/ 0 h 3776859"/>
                  <a:gd name="connsiteX1-697" fmla="*/ 272825 w 273845"/>
                  <a:gd name="connsiteY1-698" fmla="*/ 0 h 3776859"/>
                  <a:gd name="connsiteX2-699" fmla="*/ 273845 w 273845"/>
                  <a:gd name="connsiteY2-700" fmla="*/ 3581399 h 3776859"/>
                  <a:gd name="connsiteX3-701" fmla="*/ 245270 w 273845"/>
                  <a:gd name="connsiteY3-702" fmla="*/ 3702843 h 3776859"/>
                  <a:gd name="connsiteX4-703" fmla="*/ 223839 w 273845"/>
                  <a:gd name="connsiteY4-704" fmla="*/ 3631404 h 3776859"/>
                  <a:gd name="connsiteX5-705" fmla="*/ 166689 w 273845"/>
                  <a:gd name="connsiteY5-706" fmla="*/ 3776661 h 3776859"/>
                  <a:gd name="connsiteX6-707" fmla="*/ 104776 w 273845"/>
                  <a:gd name="connsiteY6-708" fmla="*/ 3664743 h 3776859"/>
                  <a:gd name="connsiteX7-709" fmla="*/ 57151 w 273845"/>
                  <a:gd name="connsiteY7-710" fmla="*/ 3750467 h 3776859"/>
                  <a:gd name="connsiteX8-711" fmla="*/ 1 w 273845"/>
                  <a:gd name="connsiteY8-712" fmla="*/ 3609974 h 3776859"/>
                  <a:gd name="connsiteX9-713" fmla="*/ 0 w 273845"/>
                  <a:gd name="connsiteY9-714" fmla="*/ 0 h 3776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21" y="connsiteY5-22"/>
                  </a:cxn>
                  <a:cxn ang="0">
                    <a:pos x="connsiteX6-35" y="connsiteY6-36"/>
                  </a:cxn>
                  <a:cxn ang="0">
                    <a:pos x="connsiteX7-51" y="connsiteY7-52"/>
                  </a:cxn>
                  <a:cxn ang="0">
                    <a:pos x="connsiteX8-69" y="connsiteY8-70"/>
                  </a:cxn>
                  <a:cxn ang="0">
                    <a:pos x="connsiteX9-89" y="connsiteY9-90"/>
                  </a:cxn>
                </a:cxnLst>
                <a:rect l="l" t="t" r="r" b="b"/>
                <a:pathLst>
                  <a:path w="273845" h="3776859">
                    <a:moveTo>
                      <a:pt x="0" y="0"/>
                    </a:moveTo>
                    <a:lnTo>
                      <a:pt x="272825" y="0"/>
                    </a:lnTo>
                    <a:lnTo>
                      <a:pt x="273845" y="3581399"/>
                    </a:lnTo>
                    <a:cubicBezTo>
                      <a:pt x="269876" y="3659980"/>
                      <a:pt x="258763" y="3688555"/>
                      <a:pt x="245270" y="3702843"/>
                    </a:cubicBezTo>
                    <a:cubicBezTo>
                      <a:pt x="228204" y="3675061"/>
                      <a:pt x="236936" y="3619101"/>
                      <a:pt x="223839" y="3631404"/>
                    </a:cubicBezTo>
                    <a:cubicBezTo>
                      <a:pt x="210742" y="3643707"/>
                      <a:pt x="186533" y="3771105"/>
                      <a:pt x="166689" y="3776661"/>
                    </a:cubicBezTo>
                    <a:cubicBezTo>
                      <a:pt x="146845" y="3782217"/>
                      <a:pt x="123032" y="3669109"/>
                      <a:pt x="104776" y="3664743"/>
                    </a:cubicBezTo>
                    <a:cubicBezTo>
                      <a:pt x="86520" y="3660377"/>
                      <a:pt x="74614" y="3759595"/>
                      <a:pt x="57151" y="3750467"/>
                    </a:cubicBezTo>
                    <a:cubicBezTo>
                      <a:pt x="28576" y="3725068"/>
                      <a:pt x="9527" y="3661568"/>
                      <a:pt x="1" y="3609974"/>
                    </a:cubicBezTo>
                    <a:cubicBezTo>
                      <a:pt x="1" y="2406649"/>
                      <a:pt x="0" y="1203325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chemeClr val="tx2"/>
                  </a:gs>
                  <a:gs pos="82000">
                    <a:schemeClr val="tx2"/>
                  </a:gs>
                  <a:gs pos="34000">
                    <a:schemeClr val="tx2">
                      <a:lumMod val="75000"/>
                    </a:schemeClr>
                  </a:gs>
                  <a:gs pos="0">
                    <a:schemeClr val="tx2"/>
                  </a:gs>
                  <a:gs pos="38000">
                    <a:schemeClr val="tx2"/>
                  </a:gs>
                  <a:gs pos="100000">
                    <a:schemeClr val="tx2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374774" y="1417118"/>
                <a:ext cx="272825" cy="59055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27000">
                    <a:srgbClr val="F2F2F2">
                      <a:lumMod val="0"/>
                      <a:lumOff val="100000"/>
                    </a:srgb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04710" y="1213680"/>
                <a:ext cx="212954" cy="203438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5400000">
                <a:off x="1396885" y="6250198"/>
                <a:ext cx="228600" cy="73152"/>
              </a:xfrm>
              <a:custGeom>
                <a:avLst/>
                <a:gdLst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0-1" fmla="*/ 0 w 226544"/>
                  <a:gd name="connsiteY0-2" fmla="*/ 35306 h 70612"/>
                  <a:gd name="connsiteX1-3" fmla="*/ 27685 w 226544"/>
                  <a:gd name="connsiteY1-4" fmla="*/ 0 h 70612"/>
                  <a:gd name="connsiteX2-5" fmla="*/ 226544 w 226544"/>
                  <a:gd name="connsiteY2-6" fmla="*/ 35306 h 70612"/>
                  <a:gd name="connsiteX3-7" fmla="*/ 27685 w 226544"/>
                  <a:gd name="connsiteY3-8" fmla="*/ 70612 h 70612"/>
                  <a:gd name="connsiteX4" fmla="*/ 0 w 226544"/>
                  <a:gd name="connsiteY4" fmla="*/ 35306 h 70612"/>
                  <a:gd name="connsiteX0-9" fmla="*/ 0 w 226544"/>
                  <a:gd name="connsiteY0-10" fmla="*/ 35306 h 70612"/>
                  <a:gd name="connsiteX1-11" fmla="*/ 27685 w 226544"/>
                  <a:gd name="connsiteY1-12" fmla="*/ 0 h 70612"/>
                  <a:gd name="connsiteX2-13" fmla="*/ 226544 w 226544"/>
                  <a:gd name="connsiteY2-14" fmla="*/ 35306 h 70612"/>
                  <a:gd name="connsiteX3-15" fmla="*/ 27685 w 226544"/>
                  <a:gd name="connsiteY3-16" fmla="*/ 70612 h 70612"/>
                  <a:gd name="connsiteX4-17" fmla="*/ 0 w 226544"/>
                  <a:gd name="connsiteY4-18" fmla="*/ 35306 h 70612"/>
                  <a:gd name="connsiteX0-19" fmla="*/ 0 w 226544"/>
                  <a:gd name="connsiteY0-20" fmla="*/ 35306 h 70612"/>
                  <a:gd name="connsiteX1-21" fmla="*/ 27685 w 226544"/>
                  <a:gd name="connsiteY1-22" fmla="*/ 0 h 70612"/>
                  <a:gd name="connsiteX2-23" fmla="*/ 226544 w 226544"/>
                  <a:gd name="connsiteY2-24" fmla="*/ 35306 h 70612"/>
                  <a:gd name="connsiteX3-25" fmla="*/ 27685 w 226544"/>
                  <a:gd name="connsiteY3-26" fmla="*/ 70612 h 70612"/>
                  <a:gd name="connsiteX4-27" fmla="*/ 0 w 226544"/>
                  <a:gd name="connsiteY4-28" fmla="*/ 35306 h 70612"/>
                  <a:gd name="connsiteX0-29" fmla="*/ 0 w 226544"/>
                  <a:gd name="connsiteY0-30" fmla="*/ 35306 h 70612"/>
                  <a:gd name="connsiteX1-31" fmla="*/ 27685 w 226544"/>
                  <a:gd name="connsiteY1-32" fmla="*/ 0 h 70612"/>
                  <a:gd name="connsiteX2-33" fmla="*/ 226544 w 226544"/>
                  <a:gd name="connsiteY2-34" fmla="*/ 35306 h 70612"/>
                  <a:gd name="connsiteX3-35" fmla="*/ 27685 w 226544"/>
                  <a:gd name="connsiteY3-36" fmla="*/ 70612 h 70612"/>
                  <a:gd name="connsiteX4-37" fmla="*/ 0 w 226544"/>
                  <a:gd name="connsiteY4-38" fmla="*/ 35306 h 70612"/>
                  <a:gd name="connsiteX0-39" fmla="*/ 0 w 226544"/>
                  <a:gd name="connsiteY0-40" fmla="*/ 35306 h 70612"/>
                  <a:gd name="connsiteX1-41" fmla="*/ 27685 w 226544"/>
                  <a:gd name="connsiteY1-42" fmla="*/ 0 h 70612"/>
                  <a:gd name="connsiteX2-43" fmla="*/ 226544 w 226544"/>
                  <a:gd name="connsiteY2-44" fmla="*/ 35306 h 70612"/>
                  <a:gd name="connsiteX3-45" fmla="*/ 27685 w 226544"/>
                  <a:gd name="connsiteY3-46" fmla="*/ 70612 h 70612"/>
                  <a:gd name="connsiteX4-47" fmla="*/ 0 w 226544"/>
                  <a:gd name="connsiteY4-48" fmla="*/ 35306 h 70612"/>
                  <a:gd name="connsiteX0-49" fmla="*/ 0 w 226544"/>
                  <a:gd name="connsiteY0-50" fmla="*/ 35306 h 70612"/>
                  <a:gd name="connsiteX1-51" fmla="*/ 27685 w 226544"/>
                  <a:gd name="connsiteY1-52" fmla="*/ 0 h 70612"/>
                  <a:gd name="connsiteX2-53" fmla="*/ 226544 w 226544"/>
                  <a:gd name="connsiteY2-54" fmla="*/ 35306 h 70612"/>
                  <a:gd name="connsiteX3-55" fmla="*/ 27685 w 226544"/>
                  <a:gd name="connsiteY3-56" fmla="*/ 70612 h 70612"/>
                  <a:gd name="connsiteX4-57" fmla="*/ 0 w 226544"/>
                  <a:gd name="connsiteY4-58" fmla="*/ 35306 h 70612"/>
                  <a:gd name="connsiteX0-59" fmla="*/ 0 w 226544"/>
                  <a:gd name="connsiteY0-60" fmla="*/ 35306 h 70612"/>
                  <a:gd name="connsiteX1-61" fmla="*/ 27685 w 226544"/>
                  <a:gd name="connsiteY1-62" fmla="*/ 0 h 70612"/>
                  <a:gd name="connsiteX2-63" fmla="*/ 226544 w 226544"/>
                  <a:gd name="connsiteY2-64" fmla="*/ 35306 h 70612"/>
                  <a:gd name="connsiteX3-65" fmla="*/ 27685 w 226544"/>
                  <a:gd name="connsiteY3-66" fmla="*/ 70612 h 70612"/>
                  <a:gd name="connsiteX4-67" fmla="*/ 0 w 226544"/>
                  <a:gd name="connsiteY4-68" fmla="*/ 35306 h 70612"/>
                  <a:gd name="connsiteX0-69" fmla="*/ 0 w 226544"/>
                  <a:gd name="connsiteY0-70" fmla="*/ 35306 h 70612"/>
                  <a:gd name="connsiteX1-71" fmla="*/ 27685 w 226544"/>
                  <a:gd name="connsiteY1-72" fmla="*/ 0 h 70612"/>
                  <a:gd name="connsiteX2-73" fmla="*/ 226544 w 226544"/>
                  <a:gd name="connsiteY2-74" fmla="*/ 35306 h 70612"/>
                  <a:gd name="connsiteX3-75" fmla="*/ 27685 w 226544"/>
                  <a:gd name="connsiteY3-76" fmla="*/ 70612 h 70612"/>
                  <a:gd name="connsiteX4-77" fmla="*/ 0 w 226544"/>
                  <a:gd name="connsiteY4-78" fmla="*/ 35306 h 70612"/>
                  <a:gd name="connsiteX0-79" fmla="*/ 0 w 226544"/>
                  <a:gd name="connsiteY0-80" fmla="*/ 35306 h 70612"/>
                  <a:gd name="connsiteX1-81" fmla="*/ 27685 w 226544"/>
                  <a:gd name="connsiteY1-82" fmla="*/ 0 h 70612"/>
                  <a:gd name="connsiteX2-83" fmla="*/ 226544 w 226544"/>
                  <a:gd name="connsiteY2-84" fmla="*/ 35306 h 70612"/>
                  <a:gd name="connsiteX3-85" fmla="*/ 27685 w 226544"/>
                  <a:gd name="connsiteY3-86" fmla="*/ 70612 h 70612"/>
                  <a:gd name="connsiteX4-87" fmla="*/ 0 w 226544"/>
                  <a:gd name="connsiteY4-88" fmla="*/ 35306 h 7061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</a:cxnLst>
                <a:rect l="l" t="t" r="r" b="b"/>
                <a:pathLst>
                  <a:path w="226544" h="70612">
                    <a:moveTo>
                      <a:pt x="0" y="35306"/>
                    </a:moveTo>
                    <a:cubicBezTo>
                      <a:pt x="1521" y="15316"/>
                      <a:pt x="12805" y="4576"/>
                      <a:pt x="27685" y="0"/>
                    </a:cubicBezTo>
                    <a:lnTo>
                      <a:pt x="226544" y="35306"/>
                    </a:lnTo>
                    <a:lnTo>
                      <a:pt x="27685" y="70612"/>
                    </a:lnTo>
                    <a:cubicBezTo>
                      <a:pt x="11264" y="65009"/>
                      <a:pt x="1007" y="52726"/>
                      <a:pt x="0" y="35306"/>
                    </a:cubicBezTo>
                    <a:close/>
                  </a:path>
                </a:pathLst>
              </a:custGeom>
              <a:solidFill>
                <a:srgbClr val="4C504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1374774" y="148664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374774" y="1562425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374774" y="1638202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374774" y="1713979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374774" y="1789756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374774" y="1865533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374774" y="194130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rapezoid 5"/>
            <p:cNvSpPr/>
            <p:nvPr/>
          </p:nvSpPr>
          <p:spPr>
            <a:xfrm rot="16200000">
              <a:off x="1594832" y="5341831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Trapezoid 6"/>
            <p:cNvSpPr/>
            <p:nvPr/>
          </p:nvSpPr>
          <p:spPr>
            <a:xfrm rot="16200000">
              <a:off x="1594832" y="4439533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Trapezoid 7"/>
            <p:cNvSpPr/>
            <p:nvPr/>
          </p:nvSpPr>
          <p:spPr>
            <a:xfrm rot="16200000">
              <a:off x="1594832" y="3537234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4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Trapezoid 8"/>
            <p:cNvSpPr/>
            <p:nvPr/>
          </p:nvSpPr>
          <p:spPr>
            <a:xfrm rot="16200000">
              <a:off x="1594832" y="2634935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3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Pentagon 9"/>
            <p:cNvSpPr/>
            <p:nvPr/>
          </p:nvSpPr>
          <p:spPr>
            <a:xfrm>
              <a:off x="1912729" y="2359899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Pentagon 10"/>
            <p:cNvSpPr/>
            <p:nvPr/>
          </p:nvSpPr>
          <p:spPr>
            <a:xfrm>
              <a:off x="1912729" y="3262198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Pentagon 11"/>
            <p:cNvSpPr/>
            <p:nvPr/>
          </p:nvSpPr>
          <p:spPr>
            <a:xfrm>
              <a:off x="1912729" y="4164497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3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Pentagon 12"/>
            <p:cNvSpPr/>
            <p:nvPr/>
          </p:nvSpPr>
          <p:spPr>
            <a:xfrm>
              <a:off x="1912729" y="5066795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79704" y="2509740"/>
              <a:ext cx="2330568" cy="351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4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TextBox 38"/>
            <p:cNvSpPr txBox="1"/>
            <p:nvPr/>
          </p:nvSpPr>
          <p:spPr>
            <a:xfrm>
              <a:off x="1944843" y="2478964"/>
              <a:ext cx="303613" cy="34960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TextBox 191"/>
            <p:cNvSpPr txBox="1"/>
            <p:nvPr/>
          </p:nvSpPr>
          <p:spPr>
            <a:xfrm>
              <a:off x="1944843" y="3381429"/>
              <a:ext cx="303613" cy="34960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endParaRPr lang="en-US"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TextBox 192"/>
            <p:cNvSpPr txBox="1"/>
            <p:nvPr/>
          </p:nvSpPr>
          <p:spPr>
            <a:xfrm>
              <a:off x="1944843" y="4283895"/>
              <a:ext cx="303613" cy="34960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  <a:endParaRPr lang="en-US"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TextBox 193"/>
            <p:cNvSpPr txBox="1"/>
            <p:nvPr/>
          </p:nvSpPr>
          <p:spPr>
            <a:xfrm>
              <a:off x="1944843" y="5186362"/>
              <a:ext cx="303613" cy="34960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</a:t>
              </a:r>
              <a:endParaRPr lang="en-US"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679704" y="3412206"/>
              <a:ext cx="2330568" cy="351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4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79704" y="4314672"/>
              <a:ext cx="2330568" cy="351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4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79704" y="5214753"/>
              <a:ext cx="2330568" cy="351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en-GB" sz="14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868972" y="2011869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868972" y="2354521"/>
            <a:ext cx="437774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修改文字内容，也可以直接复制你的内容到此。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Donut 44"/>
          <p:cNvSpPr/>
          <p:nvPr/>
        </p:nvSpPr>
        <p:spPr>
          <a:xfrm>
            <a:off x="5937233" y="3301776"/>
            <a:ext cx="724494" cy="724494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45"/>
          <p:cNvSpPr>
            <a:spLocks noEditPoints="1"/>
          </p:cNvSpPr>
          <p:nvPr/>
        </p:nvSpPr>
        <p:spPr bwMode="auto">
          <a:xfrm>
            <a:off x="6142990" y="3499217"/>
            <a:ext cx="312978" cy="329611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Freeform 46"/>
          <p:cNvSpPr>
            <a:spLocks noEditPoints="1"/>
          </p:cNvSpPr>
          <p:nvPr/>
        </p:nvSpPr>
        <p:spPr bwMode="auto">
          <a:xfrm>
            <a:off x="6114638" y="5024359"/>
            <a:ext cx="355312" cy="287275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Freeform 47"/>
          <p:cNvSpPr>
            <a:spLocks noEditPoints="1"/>
          </p:cNvSpPr>
          <p:nvPr/>
        </p:nvSpPr>
        <p:spPr bwMode="auto">
          <a:xfrm>
            <a:off x="8854192" y="5021839"/>
            <a:ext cx="237380" cy="347754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Freeform 48"/>
          <p:cNvSpPr>
            <a:spLocks noEditPoints="1"/>
          </p:cNvSpPr>
          <p:nvPr/>
        </p:nvSpPr>
        <p:spPr bwMode="auto">
          <a:xfrm>
            <a:off x="8844060" y="3512070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Donut 49"/>
          <p:cNvSpPr/>
          <p:nvPr/>
        </p:nvSpPr>
        <p:spPr>
          <a:xfrm>
            <a:off x="8610636" y="4818814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Donut 50"/>
          <p:cNvSpPr/>
          <p:nvPr/>
        </p:nvSpPr>
        <p:spPr>
          <a:xfrm>
            <a:off x="5931813" y="4818967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Donut 51"/>
          <p:cNvSpPr/>
          <p:nvPr/>
        </p:nvSpPr>
        <p:spPr>
          <a:xfrm>
            <a:off x="8604931" y="3301776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54485" y="3609779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596777" y="3340555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 sz="1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83439" y="3609779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282082" y="3340555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 sz="1400" b="1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54485" y="5135727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96777" y="4849926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93%</a:t>
            </a:r>
            <a:endParaRPr lang="en-GB" sz="1400" b="1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340944" y="5135727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284396" y="4849926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55%</a:t>
            </a:r>
            <a:endParaRPr lang="en-GB" sz="1400" b="1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884114" y="4036579"/>
            <a:ext cx="240027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884114" y="5560125"/>
            <a:ext cx="240027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548425" y="4036579"/>
            <a:ext cx="240027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542297" y="5560125"/>
            <a:ext cx="240027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50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/>
          <p:nvPr/>
        </p:nvGraphicFramePr>
        <p:xfrm>
          <a:off x="1141458" y="2405487"/>
          <a:ext cx="5447574" cy="3661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4" name="Oval 13"/>
          <p:cNvSpPr/>
          <p:nvPr/>
        </p:nvSpPr>
        <p:spPr>
          <a:xfrm>
            <a:off x="6949469" y="2793361"/>
            <a:ext cx="571172" cy="574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7652227" y="2840989"/>
            <a:ext cx="3450035" cy="491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8218" tIns="24109" rIns="48218" bIns="24109">
            <a:spAutoFit/>
          </a:bodyPr>
          <a:lstStyle/>
          <a:p>
            <a:pPr algn="just" defTabSz="114744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949469" y="3593378"/>
            <a:ext cx="571172" cy="574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7652227" y="3637025"/>
            <a:ext cx="3450035" cy="491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8218" tIns="24109" rIns="48218" bIns="24109">
            <a:spAutoFit/>
          </a:bodyPr>
          <a:lstStyle/>
          <a:p>
            <a:pPr algn="just" defTabSz="114744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949469" y="4388708"/>
            <a:ext cx="571172" cy="5744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7699090" y="4433061"/>
            <a:ext cx="3450035" cy="491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8218" tIns="24109" rIns="48218" bIns="24109">
            <a:spAutoFit/>
          </a:bodyPr>
          <a:lstStyle/>
          <a:p>
            <a:pPr algn="just" defTabSz="114744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949469" y="5148493"/>
            <a:ext cx="571172" cy="5744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7699090" y="5229097"/>
            <a:ext cx="3403172" cy="491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8218" tIns="24109" rIns="48218" bIns="24109">
            <a:spAutoFit/>
          </a:bodyPr>
          <a:lstStyle/>
          <a:p>
            <a:pPr algn="just" defTabSz="114744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，点击添加相关标题文字，修改文字内容，也可以直接复制你的内容到此。，点击添加相关标题文字，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Freeform 35"/>
          <p:cNvSpPr>
            <a:spLocks noEditPoints="1"/>
          </p:cNvSpPr>
          <p:nvPr/>
        </p:nvSpPr>
        <p:spPr bwMode="auto">
          <a:xfrm>
            <a:off x="7025791" y="2939407"/>
            <a:ext cx="418529" cy="282357"/>
          </a:xfrm>
          <a:custGeom>
            <a:avLst/>
            <a:gdLst>
              <a:gd name="T0" fmla="*/ 135 w 157"/>
              <a:gd name="T1" fmla="*/ 46 h 106"/>
              <a:gd name="T2" fmla="*/ 136 w 157"/>
              <a:gd name="T3" fmla="*/ 37 h 106"/>
              <a:gd name="T4" fmla="*/ 99 w 157"/>
              <a:gd name="T5" fmla="*/ 0 h 106"/>
              <a:gd name="T6" fmla="*/ 73 w 157"/>
              <a:gd name="T7" fmla="*/ 18 h 106"/>
              <a:gd name="T8" fmla="*/ 45 w 157"/>
              <a:gd name="T9" fmla="*/ 8 h 106"/>
              <a:gd name="T10" fmla="*/ 19 w 157"/>
              <a:gd name="T11" fmla="*/ 39 h 106"/>
              <a:gd name="T12" fmla="*/ 20 w 157"/>
              <a:gd name="T13" fmla="*/ 47 h 106"/>
              <a:gd name="T14" fmla="*/ 0 w 157"/>
              <a:gd name="T15" fmla="*/ 75 h 106"/>
              <a:gd name="T16" fmla="*/ 31 w 157"/>
              <a:gd name="T17" fmla="*/ 106 h 106"/>
              <a:gd name="T18" fmla="*/ 126 w 157"/>
              <a:gd name="T19" fmla="*/ 106 h 106"/>
              <a:gd name="T20" fmla="*/ 157 w 157"/>
              <a:gd name="T21" fmla="*/ 75 h 106"/>
              <a:gd name="T22" fmla="*/ 135 w 157"/>
              <a:gd name="T23" fmla="*/ 46 h 106"/>
              <a:gd name="T24" fmla="*/ 120 w 157"/>
              <a:gd name="T25" fmla="*/ 100 h 106"/>
              <a:gd name="T26" fmla="*/ 79 w 157"/>
              <a:gd name="T27" fmla="*/ 100 h 106"/>
              <a:gd name="T28" fmla="*/ 103 w 157"/>
              <a:gd name="T29" fmla="*/ 75 h 106"/>
              <a:gd name="T30" fmla="*/ 102 w 157"/>
              <a:gd name="T31" fmla="*/ 72 h 106"/>
              <a:gd name="T32" fmla="*/ 92 w 157"/>
              <a:gd name="T33" fmla="*/ 72 h 106"/>
              <a:gd name="T34" fmla="*/ 92 w 157"/>
              <a:gd name="T35" fmla="*/ 68 h 106"/>
              <a:gd name="T36" fmla="*/ 92 w 157"/>
              <a:gd name="T37" fmla="*/ 37 h 106"/>
              <a:gd name="T38" fmla="*/ 90 w 157"/>
              <a:gd name="T39" fmla="*/ 35 h 106"/>
              <a:gd name="T40" fmla="*/ 64 w 157"/>
              <a:gd name="T41" fmla="*/ 35 h 106"/>
              <a:gd name="T42" fmla="*/ 62 w 157"/>
              <a:gd name="T43" fmla="*/ 37 h 106"/>
              <a:gd name="T44" fmla="*/ 62 w 157"/>
              <a:gd name="T45" fmla="*/ 68 h 106"/>
              <a:gd name="T46" fmla="*/ 62 w 157"/>
              <a:gd name="T47" fmla="*/ 73 h 106"/>
              <a:gd name="T48" fmla="*/ 51 w 157"/>
              <a:gd name="T49" fmla="*/ 73 h 106"/>
              <a:gd name="T50" fmla="*/ 50 w 157"/>
              <a:gd name="T51" fmla="*/ 76 h 106"/>
              <a:gd name="T52" fmla="*/ 75 w 157"/>
              <a:gd name="T53" fmla="*/ 100 h 106"/>
              <a:gd name="T54" fmla="*/ 38 w 157"/>
              <a:gd name="T55" fmla="*/ 100 h 106"/>
              <a:gd name="T56" fmla="*/ 11 w 157"/>
              <a:gd name="T57" fmla="*/ 74 h 106"/>
              <a:gd name="T58" fmla="*/ 29 w 157"/>
              <a:gd name="T59" fmla="*/ 50 h 106"/>
              <a:gd name="T60" fmla="*/ 28 w 157"/>
              <a:gd name="T61" fmla="*/ 44 h 106"/>
              <a:gd name="T62" fmla="*/ 50 w 157"/>
              <a:gd name="T63" fmla="*/ 17 h 106"/>
              <a:gd name="T64" fmla="*/ 74 w 157"/>
              <a:gd name="T65" fmla="*/ 29 h 106"/>
              <a:gd name="T66" fmla="*/ 97 w 157"/>
              <a:gd name="T67" fmla="*/ 10 h 106"/>
              <a:gd name="T68" fmla="*/ 128 w 157"/>
              <a:gd name="T69" fmla="*/ 42 h 106"/>
              <a:gd name="T70" fmla="*/ 127 w 157"/>
              <a:gd name="T71" fmla="*/ 49 h 106"/>
              <a:gd name="T72" fmla="*/ 147 w 157"/>
              <a:gd name="T73" fmla="*/ 74 h 106"/>
              <a:gd name="T74" fmla="*/ 120 w 157"/>
              <a:gd name="T75" fmla="*/ 10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6">
                <a:moveTo>
                  <a:pt x="135" y="46"/>
                </a:moveTo>
                <a:cubicBezTo>
                  <a:pt x="136" y="43"/>
                  <a:pt x="136" y="40"/>
                  <a:pt x="136" y="37"/>
                </a:cubicBezTo>
                <a:cubicBezTo>
                  <a:pt x="136" y="16"/>
                  <a:pt x="120" y="0"/>
                  <a:pt x="99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5" y="8"/>
                </a:cubicBezTo>
                <a:cubicBezTo>
                  <a:pt x="30" y="11"/>
                  <a:pt x="19" y="25"/>
                  <a:pt x="19" y="39"/>
                </a:cubicBezTo>
                <a:cubicBezTo>
                  <a:pt x="19" y="42"/>
                  <a:pt x="20" y="44"/>
                  <a:pt x="20" y="47"/>
                </a:cubicBezTo>
                <a:cubicBezTo>
                  <a:pt x="9" y="51"/>
                  <a:pt x="0" y="62"/>
                  <a:pt x="0" y="75"/>
                </a:cubicBezTo>
                <a:cubicBezTo>
                  <a:pt x="0" y="92"/>
                  <a:pt x="14" y="106"/>
                  <a:pt x="31" y="106"/>
                </a:cubicBezTo>
                <a:cubicBezTo>
                  <a:pt x="126" y="106"/>
                  <a:pt x="126" y="106"/>
                  <a:pt x="126" y="106"/>
                </a:cubicBezTo>
                <a:cubicBezTo>
                  <a:pt x="143" y="106"/>
                  <a:pt x="157" y="92"/>
                  <a:pt x="157" y="75"/>
                </a:cubicBezTo>
                <a:cubicBezTo>
                  <a:pt x="157" y="62"/>
                  <a:pt x="148" y="50"/>
                  <a:pt x="135" y="46"/>
                </a:cubicBezTo>
                <a:close/>
                <a:moveTo>
                  <a:pt x="120" y="100"/>
                </a:moveTo>
                <a:cubicBezTo>
                  <a:pt x="79" y="100"/>
                  <a:pt x="79" y="100"/>
                  <a:pt x="79" y="100"/>
                </a:cubicBezTo>
                <a:cubicBezTo>
                  <a:pt x="82" y="97"/>
                  <a:pt x="103" y="75"/>
                  <a:pt x="103" y="75"/>
                </a:cubicBezTo>
                <a:cubicBezTo>
                  <a:pt x="103" y="75"/>
                  <a:pt x="106" y="72"/>
                  <a:pt x="102" y="72"/>
                </a:cubicBezTo>
                <a:cubicBezTo>
                  <a:pt x="98" y="72"/>
                  <a:pt x="92" y="72"/>
                  <a:pt x="92" y="72"/>
                </a:cubicBezTo>
                <a:cubicBezTo>
                  <a:pt x="92" y="72"/>
                  <a:pt x="92" y="70"/>
                  <a:pt x="92" y="68"/>
                </a:cubicBezTo>
                <a:cubicBezTo>
                  <a:pt x="92" y="59"/>
                  <a:pt x="92" y="43"/>
                  <a:pt x="92" y="37"/>
                </a:cubicBezTo>
                <a:cubicBezTo>
                  <a:pt x="92" y="37"/>
                  <a:pt x="92" y="35"/>
                  <a:pt x="90" y="35"/>
                </a:cubicBezTo>
                <a:cubicBezTo>
                  <a:pt x="88" y="35"/>
                  <a:pt x="67" y="35"/>
                  <a:pt x="64" y="35"/>
                </a:cubicBezTo>
                <a:cubicBezTo>
                  <a:pt x="61" y="35"/>
                  <a:pt x="62" y="37"/>
                  <a:pt x="62" y="37"/>
                </a:cubicBezTo>
                <a:cubicBezTo>
                  <a:pt x="62" y="44"/>
                  <a:pt x="62" y="59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7" y="73"/>
                  <a:pt x="50" y="76"/>
                  <a:pt x="50" y="76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3" y="100"/>
                  <a:pt x="11" y="88"/>
                  <a:pt x="11" y="74"/>
                </a:cubicBezTo>
                <a:cubicBezTo>
                  <a:pt x="11" y="63"/>
                  <a:pt x="18" y="53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1"/>
                  <a:pt x="37" y="19"/>
                  <a:pt x="50" y="17"/>
                </a:cubicBezTo>
                <a:cubicBezTo>
                  <a:pt x="65" y="15"/>
                  <a:pt x="74" y="29"/>
                  <a:pt x="74" y="29"/>
                </a:cubicBezTo>
                <a:cubicBezTo>
                  <a:pt x="74" y="29"/>
                  <a:pt x="77" y="10"/>
                  <a:pt x="97" y="10"/>
                </a:cubicBezTo>
                <a:cubicBezTo>
                  <a:pt x="115" y="10"/>
                  <a:pt x="128" y="24"/>
                  <a:pt x="128" y="42"/>
                </a:cubicBezTo>
                <a:cubicBezTo>
                  <a:pt x="128" y="44"/>
                  <a:pt x="127" y="47"/>
                  <a:pt x="127" y="49"/>
                </a:cubicBezTo>
                <a:cubicBezTo>
                  <a:pt x="138" y="53"/>
                  <a:pt x="147" y="62"/>
                  <a:pt x="147" y="74"/>
                </a:cubicBezTo>
                <a:cubicBezTo>
                  <a:pt x="147" y="88"/>
                  <a:pt x="135" y="100"/>
                  <a:pt x="12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Freeform 106"/>
          <p:cNvSpPr>
            <a:spLocks noEditPoints="1"/>
          </p:cNvSpPr>
          <p:nvPr/>
        </p:nvSpPr>
        <p:spPr bwMode="auto">
          <a:xfrm>
            <a:off x="7127919" y="4515087"/>
            <a:ext cx="214271" cy="288364"/>
          </a:xfrm>
          <a:custGeom>
            <a:avLst/>
            <a:gdLst>
              <a:gd name="T0" fmla="*/ 0 w 107"/>
              <a:gd name="T1" fmla="*/ 0 h 144"/>
              <a:gd name="T2" fmla="*/ 0 w 107"/>
              <a:gd name="T3" fmla="*/ 144 h 144"/>
              <a:gd name="T4" fmla="*/ 80 w 107"/>
              <a:gd name="T5" fmla="*/ 144 h 144"/>
              <a:gd name="T6" fmla="*/ 107 w 107"/>
              <a:gd name="T7" fmla="*/ 113 h 144"/>
              <a:gd name="T8" fmla="*/ 107 w 107"/>
              <a:gd name="T9" fmla="*/ 0 h 144"/>
              <a:gd name="T10" fmla="*/ 0 w 107"/>
              <a:gd name="T11" fmla="*/ 0 h 144"/>
              <a:gd name="T12" fmla="*/ 9 w 107"/>
              <a:gd name="T13" fmla="*/ 134 h 144"/>
              <a:gd name="T14" fmla="*/ 9 w 107"/>
              <a:gd name="T15" fmla="*/ 9 h 144"/>
              <a:gd name="T16" fmla="*/ 99 w 107"/>
              <a:gd name="T17" fmla="*/ 9 h 144"/>
              <a:gd name="T18" fmla="*/ 99 w 107"/>
              <a:gd name="T19" fmla="*/ 102 h 144"/>
              <a:gd name="T20" fmla="*/ 72 w 107"/>
              <a:gd name="T21" fmla="*/ 102 h 144"/>
              <a:gd name="T22" fmla="*/ 72 w 107"/>
              <a:gd name="T23" fmla="*/ 134 h 144"/>
              <a:gd name="T24" fmla="*/ 9 w 107"/>
              <a:gd name="T25" fmla="*/ 13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7" h="144">
                <a:moveTo>
                  <a:pt x="0" y="0"/>
                </a:moveTo>
                <a:lnTo>
                  <a:pt x="0" y="144"/>
                </a:lnTo>
                <a:lnTo>
                  <a:pt x="80" y="144"/>
                </a:lnTo>
                <a:lnTo>
                  <a:pt x="107" y="113"/>
                </a:lnTo>
                <a:lnTo>
                  <a:pt x="107" y="0"/>
                </a:lnTo>
                <a:lnTo>
                  <a:pt x="0" y="0"/>
                </a:lnTo>
                <a:close/>
                <a:moveTo>
                  <a:pt x="9" y="134"/>
                </a:moveTo>
                <a:lnTo>
                  <a:pt x="9" y="9"/>
                </a:lnTo>
                <a:lnTo>
                  <a:pt x="99" y="9"/>
                </a:lnTo>
                <a:lnTo>
                  <a:pt x="99" y="102"/>
                </a:lnTo>
                <a:lnTo>
                  <a:pt x="72" y="102"/>
                </a:lnTo>
                <a:lnTo>
                  <a:pt x="72" y="134"/>
                </a:lnTo>
                <a:lnTo>
                  <a:pt x="9" y="1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122914" y="3713390"/>
            <a:ext cx="224283" cy="334423"/>
            <a:chOff x="4669866" y="3800264"/>
            <a:chExt cx="279527" cy="416797"/>
          </a:xfrm>
          <a:solidFill>
            <a:schemeClr val="bg1"/>
          </a:solidFill>
        </p:grpSpPr>
        <p:sp>
          <p:nvSpPr>
            <p:cNvPr id="25" name="Freeform 141"/>
            <p:cNvSpPr>
              <a:spLocks noEditPoints="1"/>
            </p:cNvSpPr>
            <p:nvPr/>
          </p:nvSpPr>
          <p:spPr bwMode="auto">
            <a:xfrm>
              <a:off x="4669866" y="3800264"/>
              <a:ext cx="279527" cy="316965"/>
            </a:xfrm>
            <a:custGeom>
              <a:avLst/>
              <a:gdLst>
                <a:gd name="T0" fmla="*/ 84 w 84"/>
                <a:gd name="T1" fmla="*/ 42 h 95"/>
                <a:gd name="T2" fmla="*/ 42 w 84"/>
                <a:gd name="T3" fmla="*/ 0 h 95"/>
                <a:gd name="T4" fmla="*/ 0 w 84"/>
                <a:gd name="T5" fmla="*/ 42 h 95"/>
                <a:gd name="T6" fmla="*/ 28 w 84"/>
                <a:gd name="T7" fmla="*/ 81 h 95"/>
                <a:gd name="T8" fmla="*/ 25 w 84"/>
                <a:gd name="T9" fmla="*/ 81 h 95"/>
                <a:gd name="T10" fmla="*/ 25 w 84"/>
                <a:gd name="T11" fmla="*/ 95 h 95"/>
                <a:gd name="T12" fmla="*/ 60 w 84"/>
                <a:gd name="T13" fmla="*/ 95 h 95"/>
                <a:gd name="T14" fmla="*/ 60 w 84"/>
                <a:gd name="T15" fmla="*/ 81 h 95"/>
                <a:gd name="T16" fmla="*/ 57 w 84"/>
                <a:gd name="T17" fmla="*/ 81 h 95"/>
                <a:gd name="T18" fmla="*/ 84 w 84"/>
                <a:gd name="T19" fmla="*/ 42 h 95"/>
                <a:gd name="T20" fmla="*/ 42 w 84"/>
                <a:gd name="T21" fmla="*/ 77 h 95"/>
                <a:gd name="T22" fmla="*/ 7 w 84"/>
                <a:gd name="T23" fmla="*/ 42 h 95"/>
                <a:gd name="T24" fmla="*/ 42 w 84"/>
                <a:gd name="T25" fmla="*/ 7 h 95"/>
                <a:gd name="T26" fmla="*/ 77 w 84"/>
                <a:gd name="T27" fmla="*/ 42 h 95"/>
                <a:gd name="T28" fmla="*/ 42 w 84"/>
                <a:gd name="T29" fmla="*/ 7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95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0"/>
                    <a:pt x="12" y="75"/>
                    <a:pt x="28" y="81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73" y="75"/>
                    <a:pt x="84" y="60"/>
                    <a:pt x="84" y="42"/>
                  </a:cubicBezTo>
                  <a:close/>
                  <a:moveTo>
                    <a:pt x="42" y="77"/>
                  </a:moveTo>
                  <a:cubicBezTo>
                    <a:pt x="23" y="77"/>
                    <a:pt x="7" y="61"/>
                    <a:pt x="7" y="42"/>
                  </a:cubicBezTo>
                  <a:cubicBezTo>
                    <a:pt x="7" y="23"/>
                    <a:pt x="23" y="7"/>
                    <a:pt x="42" y="7"/>
                  </a:cubicBezTo>
                  <a:cubicBezTo>
                    <a:pt x="62" y="7"/>
                    <a:pt x="77" y="23"/>
                    <a:pt x="77" y="42"/>
                  </a:cubicBezTo>
                  <a:cubicBezTo>
                    <a:pt x="77" y="61"/>
                    <a:pt x="62" y="77"/>
                    <a:pt x="4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142"/>
            <p:cNvSpPr>
              <a:spLocks noChangeArrowheads="1"/>
            </p:cNvSpPr>
            <p:nvPr/>
          </p:nvSpPr>
          <p:spPr bwMode="auto">
            <a:xfrm>
              <a:off x="4752226" y="4127210"/>
              <a:ext cx="117302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143"/>
            <p:cNvSpPr/>
            <p:nvPr/>
          </p:nvSpPr>
          <p:spPr bwMode="auto">
            <a:xfrm>
              <a:off x="4752226" y="4179623"/>
              <a:ext cx="117302" cy="37438"/>
            </a:xfrm>
            <a:custGeom>
              <a:avLst/>
              <a:gdLst>
                <a:gd name="T0" fmla="*/ 0 w 47"/>
                <a:gd name="T1" fmla="*/ 9 h 15"/>
                <a:gd name="T2" fmla="*/ 16 w 47"/>
                <a:gd name="T3" fmla="*/ 9 h 15"/>
                <a:gd name="T4" fmla="*/ 16 w 47"/>
                <a:gd name="T5" fmla="*/ 15 h 15"/>
                <a:gd name="T6" fmla="*/ 31 w 47"/>
                <a:gd name="T7" fmla="*/ 15 h 15"/>
                <a:gd name="T8" fmla="*/ 31 w 47"/>
                <a:gd name="T9" fmla="*/ 9 h 15"/>
                <a:gd name="T10" fmla="*/ 47 w 47"/>
                <a:gd name="T11" fmla="*/ 9 h 15"/>
                <a:gd name="T12" fmla="*/ 47 w 47"/>
                <a:gd name="T13" fmla="*/ 0 h 15"/>
                <a:gd name="T14" fmla="*/ 0 w 47"/>
                <a:gd name="T15" fmla="*/ 0 h 15"/>
                <a:gd name="T16" fmla="*/ 0 w 47"/>
                <a:gd name="T17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5">
                  <a:moveTo>
                    <a:pt x="0" y="9"/>
                  </a:moveTo>
                  <a:lnTo>
                    <a:pt x="16" y="9"/>
                  </a:lnTo>
                  <a:lnTo>
                    <a:pt x="16" y="15"/>
                  </a:lnTo>
                  <a:lnTo>
                    <a:pt x="31" y="15"/>
                  </a:lnTo>
                  <a:lnTo>
                    <a:pt x="31" y="9"/>
                  </a:lnTo>
                  <a:lnTo>
                    <a:pt x="47" y="9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144"/>
            <p:cNvSpPr>
              <a:spLocks noEditPoints="1"/>
            </p:cNvSpPr>
            <p:nvPr/>
          </p:nvSpPr>
          <p:spPr bwMode="auto">
            <a:xfrm>
              <a:off x="4769697" y="3890112"/>
              <a:ext cx="82362" cy="162227"/>
            </a:xfrm>
            <a:custGeom>
              <a:avLst/>
              <a:gdLst>
                <a:gd name="T0" fmla="*/ 32 w 33"/>
                <a:gd name="T1" fmla="*/ 3 h 65"/>
                <a:gd name="T2" fmla="*/ 28 w 33"/>
                <a:gd name="T3" fmla="*/ 0 h 65"/>
                <a:gd name="T4" fmla="*/ 16 w 33"/>
                <a:gd name="T5" fmla="*/ 5 h 65"/>
                <a:gd name="T6" fmla="*/ 4 w 33"/>
                <a:gd name="T7" fmla="*/ 0 h 65"/>
                <a:gd name="T8" fmla="*/ 0 w 33"/>
                <a:gd name="T9" fmla="*/ 3 h 65"/>
                <a:gd name="T10" fmla="*/ 0 w 33"/>
                <a:gd name="T11" fmla="*/ 3 h 65"/>
                <a:gd name="T12" fmla="*/ 0 w 33"/>
                <a:gd name="T13" fmla="*/ 3 h 65"/>
                <a:gd name="T14" fmla="*/ 15 w 33"/>
                <a:gd name="T15" fmla="*/ 65 h 65"/>
                <a:gd name="T16" fmla="*/ 19 w 33"/>
                <a:gd name="T17" fmla="*/ 65 h 65"/>
                <a:gd name="T18" fmla="*/ 33 w 33"/>
                <a:gd name="T19" fmla="*/ 3 h 65"/>
                <a:gd name="T20" fmla="*/ 33 w 33"/>
                <a:gd name="T21" fmla="*/ 3 h 65"/>
                <a:gd name="T22" fmla="*/ 33 w 33"/>
                <a:gd name="T23" fmla="*/ 3 h 65"/>
                <a:gd name="T24" fmla="*/ 33 w 33"/>
                <a:gd name="T25" fmla="*/ 3 h 65"/>
                <a:gd name="T26" fmla="*/ 32 w 33"/>
                <a:gd name="T27" fmla="*/ 3 h 65"/>
                <a:gd name="T28" fmla="*/ 16 w 33"/>
                <a:gd name="T29" fmla="*/ 57 h 65"/>
                <a:gd name="T30" fmla="*/ 4 w 33"/>
                <a:gd name="T31" fmla="*/ 4 h 65"/>
                <a:gd name="T32" fmla="*/ 16 w 33"/>
                <a:gd name="T33" fmla="*/ 8 h 65"/>
                <a:gd name="T34" fmla="*/ 29 w 33"/>
                <a:gd name="T35" fmla="*/ 4 h 65"/>
                <a:gd name="T36" fmla="*/ 16 w 33"/>
                <a:gd name="T37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65">
                  <a:moveTo>
                    <a:pt x="32" y="3"/>
                  </a:moveTo>
                  <a:lnTo>
                    <a:pt x="28" y="0"/>
                  </a:lnTo>
                  <a:lnTo>
                    <a:pt x="16" y="5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5" y="65"/>
                  </a:lnTo>
                  <a:lnTo>
                    <a:pt x="19" y="65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2" y="3"/>
                  </a:lnTo>
                  <a:close/>
                  <a:moveTo>
                    <a:pt x="16" y="57"/>
                  </a:moveTo>
                  <a:lnTo>
                    <a:pt x="4" y="4"/>
                  </a:lnTo>
                  <a:lnTo>
                    <a:pt x="16" y="8"/>
                  </a:lnTo>
                  <a:lnTo>
                    <a:pt x="29" y="4"/>
                  </a:lnTo>
                  <a:lnTo>
                    <a:pt x="1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114902" y="5279520"/>
            <a:ext cx="240304" cy="312395"/>
            <a:chOff x="6421904" y="4798576"/>
            <a:chExt cx="299494" cy="389342"/>
          </a:xfrm>
          <a:solidFill>
            <a:schemeClr val="bg1"/>
          </a:solidFill>
        </p:grpSpPr>
        <p:sp>
          <p:nvSpPr>
            <p:cNvPr id="30" name="Freeform 170"/>
            <p:cNvSpPr/>
            <p:nvPr/>
          </p:nvSpPr>
          <p:spPr bwMode="auto">
            <a:xfrm>
              <a:off x="6421904" y="4910886"/>
              <a:ext cx="299494" cy="277032"/>
            </a:xfrm>
            <a:custGeom>
              <a:avLst/>
              <a:gdLst>
                <a:gd name="T0" fmla="*/ 45 w 90"/>
                <a:gd name="T1" fmla="*/ 83 h 83"/>
                <a:gd name="T2" fmla="*/ 90 w 90"/>
                <a:gd name="T3" fmla="*/ 0 h 83"/>
                <a:gd name="T4" fmla="*/ 0 w 90"/>
                <a:gd name="T5" fmla="*/ 0 h 83"/>
                <a:gd name="T6" fmla="*/ 45 w 9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3">
                  <a:moveTo>
                    <a:pt x="45" y="83"/>
                  </a:moveTo>
                  <a:cubicBezTo>
                    <a:pt x="90" y="59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59"/>
                    <a:pt x="4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171"/>
            <p:cNvSpPr/>
            <p:nvPr/>
          </p:nvSpPr>
          <p:spPr bwMode="auto">
            <a:xfrm>
              <a:off x="6421904" y="4798576"/>
              <a:ext cx="299494" cy="94840"/>
            </a:xfrm>
            <a:custGeom>
              <a:avLst/>
              <a:gdLst>
                <a:gd name="T0" fmla="*/ 84 w 90"/>
                <a:gd name="T1" fmla="*/ 0 h 29"/>
                <a:gd name="T2" fmla="*/ 68 w 90"/>
                <a:gd name="T3" fmla="*/ 16 h 29"/>
                <a:gd name="T4" fmla="*/ 52 w 90"/>
                <a:gd name="T5" fmla="*/ 0 h 29"/>
                <a:gd name="T6" fmla="*/ 39 w 90"/>
                <a:gd name="T7" fmla="*/ 0 h 29"/>
                <a:gd name="T8" fmla="*/ 23 w 90"/>
                <a:gd name="T9" fmla="*/ 16 h 29"/>
                <a:gd name="T10" fmla="*/ 7 w 90"/>
                <a:gd name="T11" fmla="*/ 0 h 29"/>
                <a:gd name="T12" fmla="*/ 0 w 90"/>
                <a:gd name="T13" fmla="*/ 0 h 29"/>
                <a:gd name="T14" fmla="*/ 0 w 90"/>
                <a:gd name="T15" fmla="*/ 29 h 29"/>
                <a:gd name="T16" fmla="*/ 90 w 90"/>
                <a:gd name="T17" fmla="*/ 29 h 29"/>
                <a:gd name="T18" fmla="*/ 90 w 90"/>
                <a:gd name="T19" fmla="*/ 0 h 29"/>
                <a:gd name="T20" fmla="*/ 84 w 90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29">
                  <a:moveTo>
                    <a:pt x="84" y="0"/>
                  </a:moveTo>
                  <a:cubicBezTo>
                    <a:pt x="84" y="9"/>
                    <a:pt x="77" y="16"/>
                    <a:pt x="68" y="16"/>
                  </a:cubicBezTo>
                  <a:cubicBezTo>
                    <a:pt x="59" y="16"/>
                    <a:pt x="52" y="9"/>
                    <a:pt x="5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9"/>
                    <a:pt x="32" y="16"/>
                    <a:pt x="23" y="16"/>
                  </a:cubicBezTo>
                  <a:cubicBezTo>
                    <a:pt x="14" y="16"/>
                    <a:pt x="7" y="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椭圆 31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1"/>
          <p:cNvGrpSpPr/>
          <p:nvPr/>
        </p:nvGrpSpPr>
        <p:grpSpPr>
          <a:xfrm rot="16200000">
            <a:off x="3418805" y="4037438"/>
            <a:ext cx="769589" cy="513060"/>
            <a:chOff x="3200400" y="1234012"/>
            <a:chExt cx="1371600" cy="728138"/>
          </a:xfrm>
        </p:grpSpPr>
        <p:sp>
          <p:nvSpPr>
            <p:cNvPr id="59" name="Round Single Corner Rectangle 58"/>
            <p:cNvSpPr/>
            <p:nvPr/>
          </p:nvSpPr>
          <p:spPr>
            <a:xfrm>
              <a:off x="4114800" y="1234012"/>
              <a:ext cx="457200" cy="728138"/>
            </a:xfrm>
            <a:prstGeom prst="round1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657600" y="1234012"/>
              <a:ext cx="457200" cy="7281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Round Single Corner Rectangle 60"/>
            <p:cNvSpPr/>
            <p:nvPr/>
          </p:nvSpPr>
          <p:spPr>
            <a:xfrm flipH="1">
              <a:off x="3200400" y="1234012"/>
              <a:ext cx="457200" cy="728138"/>
            </a:xfrm>
            <a:prstGeom prst="round1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62"/>
          <p:cNvGrpSpPr/>
          <p:nvPr/>
        </p:nvGrpSpPr>
        <p:grpSpPr>
          <a:xfrm rot="16200000">
            <a:off x="4459452" y="4037438"/>
            <a:ext cx="769589" cy="513060"/>
            <a:chOff x="3200400" y="1234012"/>
            <a:chExt cx="1371600" cy="728138"/>
          </a:xfrm>
        </p:grpSpPr>
        <p:sp>
          <p:nvSpPr>
            <p:cNvPr id="64" name="Round Single Corner Rectangle 63"/>
            <p:cNvSpPr/>
            <p:nvPr/>
          </p:nvSpPr>
          <p:spPr>
            <a:xfrm>
              <a:off x="4114800" y="1234012"/>
              <a:ext cx="457200" cy="72813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657600" y="1234012"/>
              <a:ext cx="457200" cy="7281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Round Single Corner Rectangle 73"/>
            <p:cNvSpPr/>
            <p:nvPr/>
          </p:nvSpPr>
          <p:spPr>
            <a:xfrm flipH="1">
              <a:off x="3200400" y="1234012"/>
              <a:ext cx="457200" cy="7281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74"/>
          <p:cNvGrpSpPr/>
          <p:nvPr/>
        </p:nvGrpSpPr>
        <p:grpSpPr>
          <a:xfrm rot="16200000">
            <a:off x="5500098" y="4037437"/>
            <a:ext cx="769589" cy="513060"/>
            <a:chOff x="3200400" y="1234012"/>
            <a:chExt cx="1371600" cy="728138"/>
          </a:xfrm>
        </p:grpSpPr>
        <p:sp>
          <p:nvSpPr>
            <p:cNvPr id="76" name="Round Single Corner Rectangle 63"/>
            <p:cNvSpPr/>
            <p:nvPr/>
          </p:nvSpPr>
          <p:spPr>
            <a:xfrm>
              <a:off x="4114800" y="1234012"/>
              <a:ext cx="457200" cy="7281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657600" y="1234012"/>
              <a:ext cx="457200" cy="728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Round Single Corner Rectangle 73"/>
            <p:cNvSpPr/>
            <p:nvPr/>
          </p:nvSpPr>
          <p:spPr>
            <a:xfrm flipH="1">
              <a:off x="3200400" y="1234012"/>
              <a:ext cx="457200" cy="72813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100"/>
          <p:cNvGrpSpPr/>
          <p:nvPr/>
        </p:nvGrpSpPr>
        <p:grpSpPr>
          <a:xfrm rot="16200000">
            <a:off x="8945870" y="3715916"/>
            <a:ext cx="771977" cy="1158493"/>
            <a:chOff x="4257815" y="3604273"/>
            <a:chExt cx="632164" cy="948677"/>
          </a:xfrm>
        </p:grpSpPr>
        <p:grpSp>
          <p:nvGrpSpPr>
            <p:cNvPr id="6" name="Group 96"/>
            <p:cNvGrpSpPr/>
            <p:nvPr/>
          </p:nvGrpSpPr>
          <p:grpSpPr>
            <a:xfrm>
              <a:off x="4257815" y="3905805"/>
              <a:ext cx="632164" cy="647145"/>
              <a:chOff x="4107979" y="4055348"/>
              <a:chExt cx="966386" cy="788823"/>
            </a:xfrm>
          </p:grpSpPr>
          <p:sp>
            <p:nvSpPr>
              <p:cNvPr id="37" name="Isosceles Triangle 36"/>
              <p:cNvSpPr/>
              <p:nvPr/>
            </p:nvSpPr>
            <p:spPr bwMode="auto">
              <a:xfrm rot="10800000">
                <a:off x="4107979" y="4055348"/>
                <a:ext cx="966386" cy="785648"/>
              </a:xfrm>
              <a:prstGeom prst="triangle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chemeClr val="bg1">
                      <a:lumMod val="85000"/>
                    </a:schemeClr>
                  </a:gs>
                </a:gsLst>
                <a:lin ang="0" scaled="0"/>
              </a:gradFill>
              <a:ln w="9525">
                <a:noFill/>
                <a:round/>
              </a:ln>
            </p:spPr>
            <p:txBody>
              <a:bodyPr vert="horz" wrap="square" lIns="111664" tIns="55832" rIns="111664" bIns="55832" numCol="1" rtlCol="0" anchor="t" anchorCtr="0" compatLnSpc="1"/>
              <a:lstStyle/>
              <a:p>
                <a:pPr algn="ctr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 bwMode="auto">
              <a:xfrm rot="10800000">
                <a:off x="4472566" y="4640971"/>
                <a:ext cx="237212" cy="203200"/>
              </a:xfrm>
              <a:prstGeom prst="triangl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rtlCol="0" anchor="t" anchorCtr="0" compatLnSpc="1"/>
              <a:lstStyle/>
              <a:p>
                <a:pPr algn="ctr"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Group 96"/>
            <p:cNvGrpSpPr/>
            <p:nvPr/>
          </p:nvGrpSpPr>
          <p:grpSpPr>
            <a:xfrm>
              <a:off x="4259771" y="3604273"/>
              <a:ext cx="630208" cy="416793"/>
              <a:chOff x="2514600" y="3103313"/>
              <a:chExt cx="914400" cy="604745"/>
            </a:xfrm>
          </p:grpSpPr>
          <p:sp>
            <p:nvSpPr>
              <p:cNvPr id="94" name="Pentagon 93"/>
              <p:cNvSpPr/>
              <p:nvPr/>
            </p:nvSpPr>
            <p:spPr>
              <a:xfrm rot="5400000">
                <a:off x="2364628" y="3253285"/>
                <a:ext cx="604743" cy="3048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5" name="Pentagon 94"/>
              <p:cNvSpPr/>
              <p:nvPr/>
            </p:nvSpPr>
            <p:spPr>
              <a:xfrm rot="5400000">
                <a:off x="2669428" y="3253286"/>
                <a:ext cx="604743" cy="304800"/>
              </a:xfrm>
              <a:prstGeom prst="homePlat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6" name="Pentagon 95"/>
              <p:cNvSpPr/>
              <p:nvPr/>
            </p:nvSpPr>
            <p:spPr>
              <a:xfrm rot="5400000">
                <a:off x="2974228" y="3253287"/>
                <a:ext cx="604743" cy="304800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Group 120"/>
          <p:cNvGrpSpPr/>
          <p:nvPr/>
        </p:nvGrpSpPr>
        <p:grpSpPr>
          <a:xfrm rot="16200000" flipH="1">
            <a:off x="4486292" y="4535690"/>
            <a:ext cx="1773622" cy="510522"/>
            <a:chOff x="4889980" y="1620289"/>
            <a:chExt cx="1452400" cy="418060"/>
          </a:xfrm>
        </p:grpSpPr>
        <p:sp>
          <p:nvSpPr>
            <p:cNvPr id="122" name="Arc 121"/>
            <p:cNvSpPr/>
            <p:nvPr/>
          </p:nvSpPr>
          <p:spPr>
            <a:xfrm>
              <a:off x="5925370" y="1621338"/>
              <a:ext cx="417010" cy="417011"/>
            </a:xfrm>
            <a:prstGeom prst="arc">
              <a:avLst>
                <a:gd name="adj1" fmla="val 16003896"/>
                <a:gd name="adj2" fmla="val 5453928"/>
              </a:avLst>
            </a:prstGeom>
            <a:ln w="28575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23" name="Straight Connector 122"/>
            <p:cNvCxnSpPr/>
            <p:nvPr/>
          </p:nvCxnSpPr>
          <p:spPr>
            <a:xfrm flipH="1" flipV="1">
              <a:off x="4889980" y="1620289"/>
              <a:ext cx="1236500" cy="138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>
              <a:off x="4889980" y="2038323"/>
              <a:ext cx="1236500" cy="26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74"/>
          <p:cNvGrpSpPr/>
          <p:nvPr/>
        </p:nvGrpSpPr>
        <p:grpSpPr>
          <a:xfrm rot="16200000">
            <a:off x="6512815" y="4037437"/>
            <a:ext cx="769589" cy="513060"/>
            <a:chOff x="3200400" y="1234012"/>
            <a:chExt cx="1371600" cy="728138"/>
          </a:xfrm>
        </p:grpSpPr>
        <p:sp>
          <p:nvSpPr>
            <p:cNvPr id="70" name="Round Single Corner Rectangle 63"/>
            <p:cNvSpPr/>
            <p:nvPr/>
          </p:nvSpPr>
          <p:spPr>
            <a:xfrm>
              <a:off x="4114800" y="1234012"/>
              <a:ext cx="457200" cy="72813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657600" y="1234012"/>
              <a:ext cx="457200" cy="7281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Round Single Corner Rectangle 73"/>
            <p:cNvSpPr/>
            <p:nvPr/>
          </p:nvSpPr>
          <p:spPr>
            <a:xfrm flipH="1">
              <a:off x="3200400" y="1234012"/>
              <a:ext cx="457200" cy="728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74"/>
          <p:cNvGrpSpPr/>
          <p:nvPr/>
        </p:nvGrpSpPr>
        <p:grpSpPr>
          <a:xfrm rot="16200000">
            <a:off x="7565081" y="4037438"/>
            <a:ext cx="769589" cy="513060"/>
            <a:chOff x="3200400" y="1234012"/>
            <a:chExt cx="1371600" cy="728138"/>
          </a:xfrm>
        </p:grpSpPr>
        <p:sp>
          <p:nvSpPr>
            <p:cNvPr id="75" name="Round Single Corner Rectangle 63"/>
            <p:cNvSpPr/>
            <p:nvPr/>
          </p:nvSpPr>
          <p:spPr>
            <a:xfrm>
              <a:off x="4114800" y="1234012"/>
              <a:ext cx="457200" cy="7281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657600" y="1234012"/>
              <a:ext cx="457200" cy="72813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Round Single Corner Rectangle 73"/>
            <p:cNvSpPr/>
            <p:nvPr/>
          </p:nvSpPr>
          <p:spPr>
            <a:xfrm flipH="1">
              <a:off x="3200400" y="1234012"/>
              <a:ext cx="457200" cy="72813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0"/>
          <p:cNvGrpSpPr/>
          <p:nvPr/>
        </p:nvGrpSpPr>
        <p:grpSpPr>
          <a:xfrm rot="5400000" flipH="1" flipV="1">
            <a:off x="5509872" y="3526795"/>
            <a:ext cx="1773622" cy="510522"/>
            <a:chOff x="4889980" y="1620289"/>
            <a:chExt cx="1452400" cy="418060"/>
          </a:xfrm>
        </p:grpSpPr>
        <p:sp>
          <p:nvSpPr>
            <p:cNvPr id="82" name="Arc 81"/>
            <p:cNvSpPr/>
            <p:nvPr/>
          </p:nvSpPr>
          <p:spPr>
            <a:xfrm>
              <a:off x="5925370" y="1621338"/>
              <a:ext cx="417010" cy="417011"/>
            </a:xfrm>
            <a:prstGeom prst="arc">
              <a:avLst>
                <a:gd name="adj1" fmla="val 16003896"/>
                <a:gd name="adj2" fmla="val 5453928"/>
              </a:avLst>
            </a:prstGeom>
            <a:ln w="28575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83" name="Straight Connector 82"/>
            <p:cNvCxnSpPr/>
            <p:nvPr/>
          </p:nvCxnSpPr>
          <p:spPr>
            <a:xfrm flipH="1" flipV="1">
              <a:off x="4889980" y="1620289"/>
              <a:ext cx="1236500" cy="1389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4889980" y="2038323"/>
              <a:ext cx="1236500" cy="26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20"/>
          <p:cNvGrpSpPr/>
          <p:nvPr/>
        </p:nvGrpSpPr>
        <p:grpSpPr>
          <a:xfrm rot="16200000" flipH="1">
            <a:off x="6538097" y="4535690"/>
            <a:ext cx="1773622" cy="510522"/>
            <a:chOff x="4889980" y="1620289"/>
            <a:chExt cx="1452400" cy="418060"/>
          </a:xfrm>
        </p:grpSpPr>
        <p:sp>
          <p:nvSpPr>
            <p:cNvPr id="86" name="Arc 85"/>
            <p:cNvSpPr/>
            <p:nvPr/>
          </p:nvSpPr>
          <p:spPr>
            <a:xfrm>
              <a:off x="5925370" y="1621338"/>
              <a:ext cx="417010" cy="417011"/>
            </a:xfrm>
            <a:prstGeom prst="arc">
              <a:avLst>
                <a:gd name="adj1" fmla="val 16003896"/>
                <a:gd name="adj2" fmla="val 5453928"/>
              </a:avLst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87" name="Straight Connector 86"/>
            <p:cNvCxnSpPr/>
            <p:nvPr/>
          </p:nvCxnSpPr>
          <p:spPr>
            <a:xfrm flipH="1" flipV="1">
              <a:off x="4889980" y="1620289"/>
              <a:ext cx="1236500" cy="1389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4889980" y="2038323"/>
              <a:ext cx="1236500" cy="26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20"/>
          <p:cNvGrpSpPr/>
          <p:nvPr/>
        </p:nvGrpSpPr>
        <p:grpSpPr>
          <a:xfrm rot="5400000" flipH="1" flipV="1">
            <a:off x="7590364" y="3526795"/>
            <a:ext cx="1773622" cy="510522"/>
            <a:chOff x="4889980" y="1620289"/>
            <a:chExt cx="1452400" cy="418060"/>
          </a:xfrm>
        </p:grpSpPr>
        <p:sp>
          <p:nvSpPr>
            <p:cNvPr id="90" name="Arc 89"/>
            <p:cNvSpPr/>
            <p:nvPr/>
          </p:nvSpPr>
          <p:spPr>
            <a:xfrm>
              <a:off x="5925370" y="1621338"/>
              <a:ext cx="417010" cy="417011"/>
            </a:xfrm>
            <a:prstGeom prst="arc">
              <a:avLst>
                <a:gd name="adj1" fmla="val 16003896"/>
                <a:gd name="adj2" fmla="val 5453928"/>
              </a:avLst>
            </a:prstGeom>
            <a:ln w="28575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H="1" flipV="1">
              <a:off x="4889980" y="1620289"/>
              <a:ext cx="1236500" cy="1389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889980" y="2038323"/>
              <a:ext cx="1236500" cy="2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20"/>
          <p:cNvGrpSpPr/>
          <p:nvPr/>
        </p:nvGrpSpPr>
        <p:grpSpPr>
          <a:xfrm rot="5400000" flipH="1" flipV="1">
            <a:off x="3428578" y="3526795"/>
            <a:ext cx="1773622" cy="510522"/>
            <a:chOff x="4889980" y="1620289"/>
            <a:chExt cx="1452400" cy="418060"/>
          </a:xfrm>
        </p:grpSpPr>
        <p:sp>
          <p:nvSpPr>
            <p:cNvPr id="97" name="Arc 96"/>
            <p:cNvSpPr/>
            <p:nvPr/>
          </p:nvSpPr>
          <p:spPr>
            <a:xfrm>
              <a:off x="5925370" y="1621338"/>
              <a:ext cx="417010" cy="417011"/>
            </a:xfrm>
            <a:prstGeom prst="arc">
              <a:avLst>
                <a:gd name="adj1" fmla="val 16003896"/>
                <a:gd name="adj2" fmla="val 5453928"/>
              </a:avLst>
            </a:prstGeom>
            <a:ln w="28575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>
            <a:xfrm flipH="1" flipV="1">
              <a:off x="4889980" y="1620289"/>
              <a:ext cx="1236500" cy="1389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H="1">
              <a:off x="4889980" y="2038323"/>
              <a:ext cx="1236500" cy="2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08"/>
          <p:cNvGrpSpPr/>
          <p:nvPr/>
        </p:nvGrpSpPr>
        <p:grpSpPr>
          <a:xfrm>
            <a:off x="5960958" y="2703250"/>
            <a:ext cx="933684" cy="906954"/>
            <a:chOff x="6299532" y="3384456"/>
            <a:chExt cx="469021" cy="455593"/>
          </a:xfrm>
        </p:grpSpPr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6299532" y="3384456"/>
              <a:ext cx="469021" cy="4555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Freeform 36"/>
            <p:cNvSpPr>
              <a:spLocks noEditPoints="1"/>
            </p:cNvSpPr>
            <p:nvPr/>
          </p:nvSpPr>
          <p:spPr bwMode="auto">
            <a:xfrm>
              <a:off x="6435895" y="3505670"/>
              <a:ext cx="196295" cy="213164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11664" tIns="55832" rIns="111664" bIns="5583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11"/>
          <p:cNvGrpSpPr/>
          <p:nvPr/>
        </p:nvGrpSpPr>
        <p:grpSpPr>
          <a:xfrm>
            <a:off x="6973675" y="5035695"/>
            <a:ext cx="933684" cy="906954"/>
            <a:chOff x="630683" y="4190009"/>
            <a:chExt cx="469021" cy="455593"/>
          </a:xfrm>
        </p:grpSpPr>
        <p:sp>
          <p:nvSpPr>
            <p:cNvPr id="106" name="Oval 105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11664" tIns="55832" rIns="111664" bIns="5583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14"/>
          <p:cNvGrpSpPr/>
          <p:nvPr/>
        </p:nvGrpSpPr>
        <p:grpSpPr>
          <a:xfrm>
            <a:off x="4920310" y="5035695"/>
            <a:ext cx="933684" cy="906954"/>
            <a:chOff x="3425803" y="3384456"/>
            <a:chExt cx="469021" cy="455593"/>
          </a:xfrm>
        </p:grpSpPr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3425803" y="3384456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Freeform 5"/>
            <p:cNvSpPr>
              <a:spLocks noEditPoints="1"/>
            </p:cNvSpPr>
            <p:nvPr/>
          </p:nvSpPr>
          <p:spPr bwMode="auto">
            <a:xfrm>
              <a:off x="3520613" y="3471340"/>
              <a:ext cx="279400" cy="27940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11664" tIns="55832" rIns="111664" bIns="5583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17"/>
          <p:cNvGrpSpPr/>
          <p:nvPr/>
        </p:nvGrpSpPr>
        <p:grpSpPr>
          <a:xfrm>
            <a:off x="3879663" y="2703250"/>
            <a:ext cx="933684" cy="906954"/>
            <a:chOff x="630683" y="3383511"/>
            <a:chExt cx="469021" cy="455593"/>
          </a:xfrm>
        </p:grpSpPr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630683" y="3383511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" name="Freeform 117"/>
            <p:cNvSpPr/>
            <p:nvPr/>
          </p:nvSpPr>
          <p:spPr bwMode="auto">
            <a:xfrm>
              <a:off x="730012" y="3476126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11664" tIns="55832" rIns="111664" bIns="5583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120"/>
          <p:cNvGrpSpPr/>
          <p:nvPr/>
        </p:nvGrpSpPr>
        <p:grpSpPr>
          <a:xfrm>
            <a:off x="8016917" y="2703250"/>
            <a:ext cx="933684" cy="906954"/>
            <a:chOff x="3428938" y="4190009"/>
            <a:chExt cx="469021" cy="455593"/>
          </a:xfrm>
        </p:grpSpPr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3428938" y="4190009"/>
              <a:ext cx="469021" cy="4555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Freeform 83"/>
            <p:cNvSpPr>
              <a:spLocks noEditPoints="1"/>
            </p:cNvSpPr>
            <p:nvPr/>
          </p:nvSpPr>
          <p:spPr bwMode="auto">
            <a:xfrm>
              <a:off x="3571129" y="4279327"/>
              <a:ext cx="184638" cy="27695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11664" tIns="55832" rIns="111664" bIns="5583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8" name="Text Placeholder 3"/>
          <p:cNvSpPr txBox="1"/>
          <p:nvPr/>
        </p:nvSpPr>
        <p:spPr>
          <a:xfrm>
            <a:off x="2933781" y="5174846"/>
            <a:ext cx="1775462" cy="5782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11633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1" name="Text Placeholder 3"/>
          <p:cNvSpPr txBox="1"/>
          <p:nvPr/>
        </p:nvSpPr>
        <p:spPr>
          <a:xfrm>
            <a:off x="8208827" y="5174846"/>
            <a:ext cx="1775462" cy="5782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11633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4" name="Text Placeholder 3"/>
          <p:cNvSpPr txBox="1"/>
          <p:nvPr/>
        </p:nvSpPr>
        <p:spPr>
          <a:xfrm>
            <a:off x="1897963" y="2699163"/>
            <a:ext cx="1775462" cy="5782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11633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7" name="Text Placeholder 3"/>
          <p:cNvSpPr txBox="1"/>
          <p:nvPr/>
        </p:nvSpPr>
        <p:spPr>
          <a:xfrm>
            <a:off x="5539263" y="1946548"/>
            <a:ext cx="1775462" cy="5782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11633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8" name="Text Placeholder 3"/>
          <p:cNvSpPr txBox="1"/>
          <p:nvPr/>
        </p:nvSpPr>
        <p:spPr>
          <a:xfrm>
            <a:off x="9168326" y="2699163"/>
            <a:ext cx="1775462" cy="5782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11633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31" grpId="0"/>
      <p:bldP spid="134" grpId="0"/>
      <p:bldP spid="137" grpId="0"/>
      <p:bldP spid="1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55"/>
          <p:cNvGrpSpPr/>
          <p:nvPr/>
        </p:nvGrpSpPr>
        <p:grpSpPr>
          <a:xfrm>
            <a:off x="1575380" y="2616525"/>
            <a:ext cx="5176130" cy="2982307"/>
            <a:chOff x="803822" y="1016361"/>
            <a:chExt cx="7536357" cy="2044618"/>
          </a:xfrm>
        </p:grpSpPr>
        <p:cxnSp>
          <p:nvCxnSpPr>
            <p:cNvPr id="149" name="Straight Connector 148"/>
            <p:cNvCxnSpPr/>
            <p:nvPr/>
          </p:nvCxnSpPr>
          <p:spPr>
            <a:xfrm>
              <a:off x="803822" y="101636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803822" y="135713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803822" y="169790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803822" y="203867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803822" y="237944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803822" y="272021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803822" y="3060979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79"/>
          <p:cNvGrpSpPr/>
          <p:nvPr/>
        </p:nvGrpSpPr>
        <p:grpSpPr>
          <a:xfrm>
            <a:off x="2028556" y="3174810"/>
            <a:ext cx="678703" cy="678698"/>
            <a:chOff x="846989" y="1401020"/>
            <a:chExt cx="877416" cy="877416"/>
          </a:xfrm>
          <a:effectLst/>
        </p:grpSpPr>
        <p:sp>
          <p:nvSpPr>
            <p:cNvPr id="102" name="Teardrop 101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90%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279"/>
          <p:cNvGrpSpPr/>
          <p:nvPr/>
        </p:nvGrpSpPr>
        <p:grpSpPr>
          <a:xfrm>
            <a:off x="2819507" y="2236715"/>
            <a:ext cx="678703" cy="678698"/>
            <a:chOff x="846989" y="1401020"/>
            <a:chExt cx="877416" cy="877416"/>
          </a:xfrm>
          <a:effectLst/>
        </p:grpSpPr>
        <p:sp>
          <p:nvSpPr>
            <p:cNvPr id="109" name="Teardrop 10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80%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279"/>
          <p:cNvGrpSpPr/>
          <p:nvPr/>
        </p:nvGrpSpPr>
        <p:grpSpPr>
          <a:xfrm>
            <a:off x="3750035" y="1899397"/>
            <a:ext cx="678703" cy="678698"/>
            <a:chOff x="846989" y="1401020"/>
            <a:chExt cx="877416" cy="877416"/>
          </a:xfrm>
          <a:effectLst/>
        </p:grpSpPr>
        <p:sp>
          <p:nvSpPr>
            <p:cNvPr id="118" name="Teardrop 117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064895" y="5741859"/>
            <a:ext cx="615553" cy="2215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931779" y="5741859"/>
            <a:ext cx="615553" cy="20249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798662" y="5741859"/>
            <a:ext cx="615553" cy="20249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1" name="Freeform 6"/>
          <p:cNvSpPr/>
          <p:nvPr/>
        </p:nvSpPr>
        <p:spPr bwMode="auto">
          <a:xfrm>
            <a:off x="2242485" y="3027263"/>
            <a:ext cx="1822613" cy="255935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2" name="Freeform 6"/>
          <p:cNvSpPr/>
          <p:nvPr/>
        </p:nvSpPr>
        <p:spPr bwMode="auto">
          <a:xfrm>
            <a:off x="3998369" y="3027263"/>
            <a:ext cx="1822613" cy="255935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3" name="Freeform 6"/>
          <p:cNvSpPr/>
          <p:nvPr/>
        </p:nvSpPr>
        <p:spPr bwMode="auto">
          <a:xfrm>
            <a:off x="1678340" y="3987021"/>
            <a:ext cx="1388657" cy="1599598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4" name="Freeform 6"/>
          <p:cNvSpPr/>
          <p:nvPr/>
        </p:nvSpPr>
        <p:spPr bwMode="auto">
          <a:xfrm>
            <a:off x="3066998" y="2707344"/>
            <a:ext cx="2050439" cy="287927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5" name="Freeform 6"/>
          <p:cNvSpPr/>
          <p:nvPr/>
        </p:nvSpPr>
        <p:spPr bwMode="auto">
          <a:xfrm>
            <a:off x="4928898" y="3471760"/>
            <a:ext cx="1822613" cy="2114858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5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66" name="Group 279"/>
          <p:cNvGrpSpPr/>
          <p:nvPr/>
        </p:nvGrpSpPr>
        <p:grpSpPr>
          <a:xfrm>
            <a:off x="4577914" y="2232646"/>
            <a:ext cx="678703" cy="678697"/>
            <a:chOff x="846989" y="1401020"/>
            <a:chExt cx="877416" cy="877416"/>
          </a:xfrm>
          <a:effectLst/>
        </p:grpSpPr>
        <p:sp>
          <p:nvSpPr>
            <p:cNvPr id="167" name="Teardrop 166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0" name="Group 279"/>
          <p:cNvGrpSpPr/>
          <p:nvPr/>
        </p:nvGrpSpPr>
        <p:grpSpPr>
          <a:xfrm>
            <a:off x="5506410" y="2639753"/>
            <a:ext cx="678703" cy="678697"/>
            <a:chOff x="846989" y="1401020"/>
            <a:chExt cx="877416" cy="877416"/>
          </a:xfrm>
          <a:effectLst/>
        </p:grpSpPr>
        <p:sp>
          <p:nvSpPr>
            <p:cNvPr id="171" name="Teardrop 170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4665545" y="5741859"/>
            <a:ext cx="615553" cy="20249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532430" y="5741859"/>
            <a:ext cx="615553" cy="20249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7" name="Rectangle 164"/>
          <p:cNvSpPr/>
          <p:nvPr/>
        </p:nvSpPr>
        <p:spPr>
          <a:xfrm>
            <a:off x="10350845" y="5198226"/>
            <a:ext cx="714939" cy="5132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US" sz="28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9" name="Rectangle 165"/>
          <p:cNvSpPr/>
          <p:nvPr/>
        </p:nvSpPr>
        <p:spPr>
          <a:xfrm>
            <a:off x="10350845" y="4267697"/>
            <a:ext cx="714939" cy="5132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US" sz="28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75" name="Group 87"/>
          <p:cNvGrpSpPr/>
          <p:nvPr/>
        </p:nvGrpSpPr>
        <p:grpSpPr>
          <a:xfrm>
            <a:off x="7009043" y="5097283"/>
            <a:ext cx="3133741" cy="659261"/>
            <a:chOff x="609600" y="2841943"/>
            <a:chExt cx="2660838" cy="559774"/>
          </a:xfrm>
        </p:grpSpPr>
        <p:grpSp>
          <p:nvGrpSpPr>
            <p:cNvPr id="176" name="Group 184"/>
            <p:cNvGrpSpPr/>
            <p:nvPr/>
          </p:nvGrpSpPr>
          <p:grpSpPr>
            <a:xfrm>
              <a:off x="609600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204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7" name="Group 184"/>
            <p:cNvGrpSpPr/>
            <p:nvPr/>
          </p:nvGrpSpPr>
          <p:grpSpPr>
            <a:xfrm>
              <a:off x="876277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202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8" name="Group 184"/>
            <p:cNvGrpSpPr/>
            <p:nvPr/>
          </p:nvGrpSpPr>
          <p:grpSpPr>
            <a:xfrm>
              <a:off x="1142954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200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9" name="Group 184"/>
            <p:cNvGrpSpPr/>
            <p:nvPr/>
          </p:nvGrpSpPr>
          <p:grpSpPr>
            <a:xfrm>
              <a:off x="1409631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8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9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0" name="Group 184"/>
            <p:cNvGrpSpPr/>
            <p:nvPr/>
          </p:nvGrpSpPr>
          <p:grpSpPr>
            <a:xfrm>
              <a:off x="1676308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6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1" name="Group 184"/>
            <p:cNvGrpSpPr/>
            <p:nvPr/>
          </p:nvGrpSpPr>
          <p:grpSpPr>
            <a:xfrm>
              <a:off x="1942985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4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2" name="Group 184"/>
            <p:cNvGrpSpPr/>
            <p:nvPr/>
          </p:nvGrpSpPr>
          <p:grpSpPr>
            <a:xfrm>
              <a:off x="2209662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2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3" name="Group 184"/>
            <p:cNvGrpSpPr/>
            <p:nvPr/>
          </p:nvGrpSpPr>
          <p:grpSpPr>
            <a:xfrm>
              <a:off x="2476339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0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Group 184"/>
            <p:cNvGrpSpPr/>
            <p:nvPr/>
          </p:nvGrpSpPr>
          <p:grpSpPr>
            <a:xfrm>
              <a:off x="2743016" y="2841943"/>
              <a:ext cx="260742" cy="559774"/>
              <a:chOff x="6213475" y="1668463"/>
              <a:chExt cx="227013" cy="487362"/>
            </a:xfrm>
            <a:solidFill>
              <a:schemeClr val="bg1">
                <a:lumMod val="75000"/>
              </a:schemeClr>
            </a:solidFill>
          </p:grpSpPr>
          <p:sp>
            <p:nvSpPr>
              <p:cNvPr id="188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3009696" y="2841943"/>
              <a:ext cx="260742" cy="559774"/>
              <a:chOff x="6213475" y="1668463"/>
              <a:chExt cx="227013" cy="487362"/>
            </a:xfrm>
            <a:solidFill>
              <a:schemeClr val="bg1">
                <a:lumMod val="75000"/>
              </a:schemeClr>
            </a:solidFill>
          </p:grpSpPr>
          <p:sp>
            <p:nvSpPr>
              <p:cNvPr id="186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06" name="Group 212"/>
          <p:cNvGrpSpPr/>
          <p:nvPr/>
        </p:nvGrpSpPr>
        <p:grpSpPr>
          <a:xfrm>
            <a:off x="7054050" y="4174643"/>
            <a:ext cx="3030666" cy="697708"/>
            <a:chOff x="5932686" y="2855964"/>
            <a:chExt cx="2449314" cy="563870"/>
          </a:xfrm>
        </p:grpSpPr>
        <p:grpSp>
          <p:nvGrpSpPr>
            <p:cNvPr id="207" name="Group 179"/>
            <p:cNvGrpSpPr/>
            <p:nvPr/>
          </p:nvGrpSpPr>
          <p:grpSpPr>
            <a:xfrm>
              <a:off x="5932686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35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6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8" name="Group 179"/>
            <p:cNvGrpSpPr/>
            <p:nvPr/>
          </p:nvGrpSpPr>
          <p:grpSpPr>
            <a:xfrm>
              <a:off x="6180352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33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4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9" name="Group 179"/>
            <p:cNvGrpSpPr/>
            <p:nvPr/>
          </p:nvGrpSpPr>
          <p:grpSpPr>
            <a:xfrm>
              <a:off x="6428018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31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2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0" name="Group 179"/>
            <p:cNvGrpSpPr/>
            <p:nvPr/>
          </p:nvGrpSpPr>
          <p:grpSpPr>
            <a:xfrm>
              <a:off x="6675684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29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0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1" name="Group 179"/>
            <p:cNvGrpSpPr/>
            <p:nvPr/>
          </p:nvGrpSpPr>
          <p:grpSpPr>
            <a:xfrm>
              <a:off x="6923350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27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8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2" name="Group 179"/>
            <p:cNvGrpSpPr/>
            <p:nvPr/>
          </p:nvGrpSpPr>
          <p:grpSpPr>
            <a:xfrm>
              <a:off x="7171017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25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6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3" name="Group 179"/>
            <p:cNvGrpSpPr/>
            <p:nvPr/>
          </p:nvGrpSpPr>
          <p:grpSpPr>
            <a:xfrm>
              <a:off x="7418683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23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4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4" name="Group 179"/>
            <p:cNvGrpSpPr/>
            <p:nvPr/>
          </p:nvGrpSpPr>
          <p:grpSpPr>
            <a:xfrm>
              <a:off x="7666349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21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2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5" name="Group 179"/>
            <p:cNvGrpSpPr/>
            <p:nvPr/>
          </p:nvGrpSpPr>
          <p:grpSpPr>
            <a:xfrm>
              <a:off x="7914015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19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0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6" name="Group 179"/>
            <p:cNvGrpSpPr/>
            <p:nvPr/>
          </p:nvGrpSpPr>
          <p:grpSpPr>
            <a:xfrm>
              <a:off x="8161679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17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8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37" name="TextBox 228"/>
          <p:cNvSpPr txBox="1"/>
          <p:nvPr/>
        </p:nvSpPr>
        <p:spPr>
          <a:xfrm>
            <a:off x="7749855" y="2547483"/>
            <a:ext cx="3527513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1633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8" name="TextBox 229"/>
          <p:cNvSpPr txBox="1"/>
          <p:nvPr/>
        </p:nvSpPr>
        <p:spPr>
          <a:xfrm>
            <a:off x="7033656" y="2196931"/>
            <a:ext cx="1883658" cy="2585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9" name="Rectangle 230"/>
          <p:cNvSpPr/>
          <p:nvPr/>
        </p:nvSpPr>
        <p:spPr>
          <a:xfrm>
            <a:off x="7011955" y="2537846"/>
            <a:ext cx="714939" cy="5132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US" sz="28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0" name="TextBox 231"/>
          <p:cNvSpPr txBox="1"/>
          <p:nvPr/>
        </p:nvSpPr>
        <p:spPr>
          <a:xfrm>
            <a:off x="7011955" y="3295994"/>
            <a:ext cx="426541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1633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</a:t>
            </a: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3" grpId="0"/>
      <p:bldP spid="77" grpId="0"/>
      <p:bldP spid="161" grpId="0" animBg="1"/>
      <p:bldP spid="162" grpId="0" animBg="1"/>
      <p:bldP spid="163" grpId="0" animBg="1"/>
      <p:bldP spid="164" grpId="0" animBg="1"/>
      <p:bldP spid="165" grpId="0" animBg="1"/>
      <p:bldP spid="173" grpId="0"/>
      <p:bldP spid="174" grpId="0"/>
      <p:bldP spid="157" grpId="0"/>
      <p:bldP spid="169" grpId="0"/>
      <p:bldP spid="237" grpId="0"/>
      <p:bldP spid="238" grpId="0"/>
      <p:bldP spid="239" grpId="0"/>
      <p:bldP spid="2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3" b="14223"/>
          <a:stretch>
            <a:fillRect/>
          </a:stretch>
        </p:blipFill>
        <p:spPr>
          <a:xfrm>
            <a:off x="352" y="1888133"/>
            <a:ext cx="12858045" cy="5175248"/>
          </a:xfrm>
          <a:prstGeom prst="rect">
            <a:avLst/>
          </a:prstGeom>
        </p:spPr>
      </p:pic>
      <p:sp>
        <p:nvSpPr>
          <p:cNvPr id="28" name="椭圆 27"/>
          <p:cNvSpPr/>
          <p:nvPr/>
        </p:nvSpPr>
        <p:spPr>
          <a:xfrm>
            <a:off x="1124111" y="1447800"/>
            <a:ext cx="2698162" cy="2698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55600" dist="1905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MH_Others_1"/>
          <p:cNvSpPr txBox="1"/>
          <p:nvPr>
            <p:custDataLst>
              <p:tags r:id="rId2"/>
            </p:custDataLst>
          </p:nvPr>
        </p:nvSpPr>
        <p:spPr>
          <a:xfrm>
            <a:off x="1881169" y="1697633"/>
            <a:ext cx="1513499" cy="21729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66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章节</a:t>
            </a:r>
            <a:endParaRPr lang="zh-CN" altLang="en-US" sz="66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Others_2"/>
          <p:cNvSpPr txBox="1"/>
          <p:nvPr>
            <p:custDataLst>
              <p:tags r:id="rId3"/>
            </p:custDataLst>
          </p:nvPr>
        </p:nvSpPr>
        <p:spPr>
          <a:xfrm rot="5400000">
            <a:off x="890219" y="2553298"/>
            <a:ext cx="227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CHAPTER</a:t>
            </a:r>
            <a:endParaRPr lang="zh-CN" altLang="en-US" sz="2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Entry_1"/>
          <p:cNvSpPr txBox="1"/>
          <p:nvPr>
            <p:custDataLst>
              <p:tags r:id="rId4"/>
            </p:custDataLst>
          </p:nvPr>
        </p:nvSpPr>
        <p:spPr>
          <a:xfrm>
            <a:off x="6151631" y="1922062"/>
            <a:ext cx="3297176" cy="380297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  <a:noFill/>
          <a:ln w="317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11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211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Number_1"/>
          <p:cNvSpPr/>
          <p:nvPr>
            <p:custDataLst>
              <p:tags r:id="rId5"/>
            </p:custDataLst>
          </p:nvPr>
        </p:nvSpPr>
        <p:spPr bwMode="auto">
          <a:xfrm>
            <a:off x="5421263" y="1895194"/>
            <a:ext cx="434035" cy="434033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53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53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2" name="MH_Entry_2"/>
          <p:cNvSpPr txBox="1"/>
          <p:nvPr>
            <p:custDataLst>
              <p:tags r:id="rId6"/>
            </p:custDataLst>
          </p:nvPr>
        </p:nvSpPr>
        <p:spPr>
          <a:xfrm>
            <a:off x="6151631" y="2670723"/>
            <a:ext cx="3297176" cy="380297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  <a:noFill/>
          <a:ln w="3175"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11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211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MH_Number_2"/>
          <p:cNvSpPr/>
          <p:nvPr>
            <p:custDataLst>
              <p:tags r:id="rId7"/>
            </p:custDataLst>
          </p:nvPr>
        </p:nvSpPr>
        <p:spPr bwMode="auto">
          <a:xfrm>
            <a:off x="5421263" y="2643855"/>
            <a:ext cx="434035" cy="434033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53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53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4" name="MH_Entry_3"/>
          <p:cNvSpPr txBox="1"/>
          <p:nvPr>
            <p:custDataLst>
              <p:tags r:id="rId8"/>
            </p:custDataLst>
          </p:nvPr>
        </p:nvSpPr>
        <p:spPr>
          <a:xfrm>
            <a:off x="6151631" y="3419384"/>
            <a:ext cx="3297176" cy="380297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  <a:noFill/>
          <a:ln w="3175"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11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211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MH_Number_3"/>
          <p:cNvSpPr/>
          <p:nvPr>
            <p:custDataLst>
              <p:tags r:id="rId9"/>
            </p:custDataLst>
          </p:nvPr>
        </p:nvSpPr>
        <p:spPr bwMode="auto">
          <a:xfrm>
            <a:off x="5421263" y="3392516"/>
            <a:ext cx="434035" cy="434033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53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53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6" name="MH_Entry_4"/>
          <p:cNvSpPr txBox="1"/>
          <p:nvPr>
            <p:custDataLst>
              <p:tags r:id="rId10"/>
            </p:custDataLst>
          </p:nvPr>
        </p:nvSpPr>
        <p:spPr>
          <a:xfrm>
            <a:off x="6151630" y="4038107"/>
            <a:ext cx="4223447" cy="640175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  <a:noFill/>
          <a:ln w="3175"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MH_Number_4"/>
          <p:cNvSpPr/>
          <p:nvPr>
            <p:custDataLst>
              <p:tags r:id="rId11"/>
            </p:custDataLst>
          </p:nvPr>
        </p:nvSpPr>
        <p:spPr bwMode="auto">
          <a:xfrm>
            <a:off x="5421263" y="4141178"/>
            <a:ext cx="434035" cy="434033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53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53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6" grpId="0"/>
      <p:bldP spid="17" grpId="0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3942243" y="2710012"/>
            <a:ext cx="5040532" cy="3669900"/>
            <a:chOff x="2047009" y="1663503"/>
            <a:chExt cx="4100513" cy="2985932"/>
          </a:xfrm>
        </p:grpSpPr>
        <p:grpSp>
          <p:nvGrpSpPr>
            <p:cNvPr id="47125" name="Group 2"/>
            <p:cNvGrpSpPr/>
            <p:nvPr/>
          </p:nvGrpSpPr>
          <p:grpSpPr bwMode="auto">
            <a:xfrm>
              <a:off x="2047009" y="3042091"/>
              <a:ext cx="4100513" cy="1607344"/>
              <a:chOff x="3381376" y="4711701"/>
              <a:chExt cx="5467350" cy="2143125"/>
            </a:xfrm>
          </p:grpSpPr>
          <p:sp>
            <p:nvSpPr>
              <p:cNvPr id="73" name="Freeform 5"/>
              <p:cNvSpPr/>
              <p:nvPr/>
            </p:nvSpPr>
            <p:spPr bwMode="auto">
              <a:xfrm>
                <a:off x="3381376" y="4711640"/>
                <a:ext cx="5467350" cy="2143186"/>
              </a:xfrm>
              <a:custGeom>
                <a:avLst/>
                <a:gdLst>
                  <a:gd name="T0" fmla="*/ 0 w 1770"/>
                  <a:gd name="T1" fmla="*/ 658 h 694"/>
                  <a:gd name="T2" fmla="*/ 0 w 1770"/>
                  <a:gd name="T3" fmla="*/ 661 h 694"/>
                  <a:gd name="T4" fmla="*/ 0 w 1770"/>
                  <a:gd name="T5" fmla="*/ 661 h 694"/>
                  <a:gd name="T6" fmla="*/ 0 w 1770"/>
                  <a:gd name="T7" fmla="*/ 661 h 694"/>
                  <a:gd name="T8" fmla="*/ 110 w 1770"/>
                  <a:gd name="T9" fmla="*/ 694 h 694"/>
                  <a:gd name="T10" fmla="*/ 1696 w 1770"/>
                  <a:gd name="T11" fmla="*/ 693 h 694"/>
                  <a:gd name="T12" fmla="*/ 1764 w 1770"/>
                  <a:gd name="T13" fmla="*/ 667 h 694"/>
                  <a:gd name="T14" fmla="*/ 1766 w 1770"/>
                  <a:gd name="T15" fmla="*/ 624 h 694"/>
                  <a:gd name="T16" fmla="*/ 1766 w 1770"/>
                  <a:gd name="T17" fmla="*/ 624 h 694"/>
                  <a:gd name="T18" fmla="*/ 1743 w 1770"/>
                  <a:gd name="T19" fmla="*/ 577 h 694"/>
                  <a:gd name="T20" fmla="*/ 1281 w 1770"/>
                  <a:gd name="T21" fmla="*/ 37 h 694"/>
                  <a:gd name="T22" fmla="*/ 1189 w 1770"/>
                  <a:gd name="T23" fmla="*/ 0 h 694"/>
                  <a:gd name="T24" fmla="*/ 557 w 1770"/>
                  <a:gd name="T25" fmla="*/ 1 h 694"/>
                  <a:gd name="T26" fmla="*/ 478 w 1770"/>
                  <a:gd name="T27" fmla="*/ 30 h 694"/>
                  <a:gd name="T28" fmla="*/ 21 w 1770"/>
                  <a:gd name="T29" fmla="*/ 578 h 694"/>
                  <a:gd name="T30" fmla="*/ 3 w 1770"/>
                  <a:gd name="T31" fmla="*/ 612 h 694"/>
                  <a:gd name="T32" fmla="*/ 3 w 1770"/>
                  <a:gd name="T33" fmla="*/ 612 h 694"/>
                  <a:gd name="T34" fmla="*/ 0 w 1770"/>
                  <a:gd name="T35" fmla="*/ 658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70" h="694">
                    <a:moveTo>
                      <a:pt x="0" y="658"/>
                    </a:moveTo>
                    <a:cubicBezTo>
                      <a:pt x="0" y="659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80"/>
                      <a:pt x="27" y="694"/>
                      <a:pt x="110" y="694"/>
                    </a:cubicBezTo>
                    <a:cubicBezTo>
                      <a:pt x="1696" y="693"/>
                      <a:pt x="1696" y="693"/>
                      <a:pt x="1696" y="693"/>
                    </a:cubicBezTo>
                    <a:cubicBezTo>
                      <a:pt x="1747" y="693"/>
                      <a:pt x="1764" y="683"/>
                      <a:pt x="1764" y="667"/>
                    </a:cubicBezTo>
                    <a:cubicBezTo>
                      <a:pt x="1766" y="624"/>
                      <a:pt x="1766" y="624"/>
                      <a:pt x="1766" y="624"/>
                    </a:cubicBezTo>
                    <a:cubicBezTo>
                      <a:pt x="1766" y="624"/>
                      <a:pt x="1766" y="624"/>
                      <a:pt x="1766" y="624"/>
                    </a:cubicBezTo>
                    <a:cubicBezTo>
                      <a:pt x="1770" y="612"/>
                      <a:pt x="1759" y="595"/>
                      <a:pt x="1743" y="577"/>
                    </a:cubicBezTo>
                    <a:cubicBezTo>
                      <a:pt x="1281" y="37"/>
                      <a:pt x="1281" y="37"/>
                      <a:pt x="1281" y="37"/>
                    </a:cubicBezTo>
                    <a:cubicBezTo>
                      <a:pt x="1263" y="16"/>
                      <a:pt x="1245" y="0"/>
                      <a:pt x="1189" y="0"/>
                    </a:cubicBezTo>
                    <a:cubicBezTo>
                      <a:pt x="557" y="1"/>
                      <a:pt x="557" y="1"/>
                      <a:pt x="557" y="1"/>
                    </a:cubicBezTo>
                    <a:cubicBezTo>
                      <a:pt x="512" y="1"/>
                      <a:pt x="495" y="9"/>
                      <a:pt x="478" y="30"/>
                    </a:cubicBezTo>
                    <a:cubicBezTo>
                      <a:pt x="21" y="578"/>
                      <a:pt x="21" y="578"/>
                      <a:pt x="21" y="578"/>
                    </a:cubicBezTo>
                    <a:cubicBezTo>
                      <a:pt x="11" y="590"/>
                      <a:pt x="4" y="602"/>
                      <a:pt x="3" y="612"/>
                    </a:cubicBezTo>
                    <a:cubicBezTo>
                      <a:pt x="3" y="612"/>
                      <a:pt x="3" y="612"/>
                      <a:pt x="3" y="612"/>
                    </a:cubicBezTo>
                    <a:lnTo>
                      <a:pt x="0" y="658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25">
                  <a:latin typeface="+mn-lt"/>
                  <a:ea typeface="+mn-ea"/>
                </a:endParaRPr>
              </a:p>
            </p:txBody>
          </p:sp>
          <p:sp>
            <p:nvSpPr>
              <p:cNvPr id="74" name="Freeform 6"/>
              <p:cNvSpPr/>
              <p:nvPr/>
            </p:nvSpPr>
            <p:spPr bwMode="auto">
              <a:xfrm>
                <a:off x="3689351" y="4819651"/>
                <a:ext cx="4849813" cy="1701800"/>
              </a:xfrm>
              <a:custGeom>
                <a:avLst/>
                <a:gdLst>
                  <a:gd name="T0" fmla="*/ 0 w 3055"/>
                  <a:gd name="T1" fmla="*/ 1072 h 1072"/>
                  <a:gd name="T2" fmla="*/ 3055 w 3055"/>
                  <a:gd name="T3" fmla="*/ 1068 h 1072"/>
                  <a:gd name="T4" fmla="*/ 2226 w 3055"/>
                  <a:gd name="T5" fmla="*/ 0 h 1072"/>
                  <a:gd name="T6" fmla="*/ 812 w 3055"/>
                  <a:gd name="T7" fmla="*/ 2 h 1072"/>
                  <a:gd name="T8" fmla="*/ 0 w 3055"/>
                  <a:gd name="T9" fmla="*/ 1072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5" h="1072">
                    <a:moveTo>
                      <a:pt x="0" y="1072"/>
                    </a:moveTo>
                    <a:lnTo>
                      <a:pt x="3055" y="1068"/>
                    </a:lnTo>
                    <a:lnTo>
                      <a:pt x="2226" y="0"/>
                    </a:lnTo>
                    <a:lnTo>
                      <a:pt x="812" y="2"/>
                    </a:lnTo>
                    <a:lnTo>
                      <a:pt x="0" y="1072"/>
                    </a:lnTo>
                    <a:close/>
                  </a:path>
                </a:pathLst>
              </a:custGeom>
              <a:blipFill>
                <a:blip r:embed="rId1"/>
                <a:stretch>
                  <a:fillRect l="-25000" r="-25000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25">
                  <a:latin typeface="+mn-lt"/>
                  <a:ea typeface="+mn-ea"/>
                </a:endParaRPr>
              </a:p>
            </p:txBody>
          </p:sp>
          <p:sp>
            <p:nvSpPr>
              <p:cNvPr id="75" name="Freeform 7"/>
              <p:cNvSpPr/>
              <p:nvPr/>
            </p:nvSpPr>
            <p:spPr bwMode="auto">
              <a:xfrm>
                <a:off x="5664685" y="4750387"/>
                <a:ext cx="845041" cy="31481"/>
              </a:xfrm>
              <a:custGeom>
                <a:avLst/>
                <a:gdLst>
                  <a:gd name="T0" fmla="*/ 260 w 274"/>
                  <a:gd name="T1" fmla="*/ 0 h 10"/>
                  <a:gd name="T2" fmla="*/ 137 w 274"/>
                  <a:gd name="T3" fmla="*/ 0 h 10"/>
                  <a:gd name="T4" fmla="*/ 14 w 274"/>
                  <a:gd name="T5" fmla="*/ 0 h 10"/>
                  <a:gd name="T6" fmla="*/ 1 w 274"/>
                  <a:gd name="T7" fmla="*/ 5 h 10"/>
                  <a:gd name="T8" fmla="*/ 1 w 274"/>
                  <a:gd name="T9" fmla="*/ 5 h 10"/>
                  <a:gd name="T10" fmla="*/ 12 w 274"/>
                  <a:gd name="T11" fmla="*/ 10 h 10"/>
                  <a:gd name="T12" fmla="*/ 137 w 274"/>
                  <a:gd name="T13" fmla="*/ 10 h 10"/>
                  <a:gd name="T14" fmla="*/ 262 w 274"/>
                  <a:gd name="T15" fmla="*/ 10 h 10"/>
                  <a:gd name="T16" fmla="*/ 273 w 274"/>
                  <a:gd name="T17" fmla="*/ 5 h 10"/>
                  <a:gd name="T18" fmla="*/ 273 w 274"/>
                  <a:gd name="T19" fmla="*/ 5 h 10"/>
                  <a:gd name="T20" fmla="*/ 260 w 27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4" h="10">
                    <a:moveTo>
                      <a:pt x="260" y="0"/>
                    </a:moveTo>
                    <a:cubicBezTo>
                      <a:pt x="219" y="0"/>
                      <a:pt x="178" y="0"/>
                      <a:pt x="137" y="0"/>
                    </a:cubicBezTo>
                    <a:cubicBezTo>
                      <a:pt x="96" y="0"/>
                      <a:pt x="55" y="0"/>
                      <a:pt x="14" y="0"/>
                    </a:cubicBezTo>
                    <a:cubicBezTo>
                      <a:pt x="8" y="0"/>
                      <a:pt x="2" y="3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8"/>
                      <a:pt x="5" y="10"/>
                      <a:pt x="12" y="10"/>
                    </a:cubicBezTo>
                    <a:cubicBezTo>
                      <a:pt x="54" y="10"/>
                      <a:pt x="95" y="10"/>
                      <a:pt x="137" y="10"/>
                    </a:cubicBezTo>
                    <a:cubicBezTo>
                      <a:pt x="179" y="10"/>
                      <a:pt x="220" y="10"/>
                      <a:pt x="262" y="10"/>
                    </a:cubicBezTo>
                    <a:cubicBezTo>
                      <a:pt x="269" y="10"/>
                      <a:pt x="274" y="8"/>
                      <a:pt x="273" y="5"/>
                    </a:cubicBezTo>
                    <a:cubicBezTo>
                      <a:pt x="273" y="5"/>
                      <a:pt x="273" y="5"/>
                      <a:pt x="273" y="5"/>
                    </a:cubicBezTo>
                    <a:cubicBezTo>
                      <a:pt x="272" y="2"/>
                      <a:pt x="266" y="0"/>
                      <a:pt x="26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25">
                  <a:latin typeface="+mn-lt"/>
                  <a:ea typeface="+mn-ea"/>
                </a:endParaRPr>
              </a:p>
            </p:txBody>
          </p:sp>
          <p:sp>
            <p:nvSpPr>
              <p:cNvPr id="76" name="Freeform 8"/>
              <p:cNvSpPr>
                <a:spLocks noEditPoints="1"/>
              </p:cNvSpPr>
              <p:nvPr/>
            </p:nvSpPr>
            <p:spPr bwMode="auto">
              <a:xfrm>
                <a:off x="5831756" y="6556960"/>
                <a:ext cx="561747" cy="101711"/>
              </a:xfrm>
              <a:custGeom>
                <a:avLst/>
                <a:gdLst>
                  <a:gd name="T0" fmla="*/ 91 w 182"/>
                  <a:gd name="T1" fmla="*/ 7 h 33"/>
                  <a:gd name="T2" fmla="*/ 119 w 182"/>
                  <a:gd name="T3" fmla="*/ 18 h 33"/>
                  <a:gd name="T4" fmla="*/ 119 w 182"/>
                  <a:gd name="T5" fmla="*/ 30 h 33"/>
                  <a:gd name="T6" fmla="*/ 98 w 182"/>
                  <a:gd name="T7" fmla="*/ 30 h 33"/>
                  <a:gd name="T8" fmla="*/ 99 w 182"/>
                  <a:gd name="T9" fmla="*/ 25 h 33"/>
                  <a:gd name="T10" fmla="*/ 90 w 182"/>
                  <a:gd name="T11" fmla="*/ 21 h 33"/>
                  <a:gd name="T12" fmla="*/ 90 w 182"/>
                  <a:gd name="T13" fmla="*/ 21 h 33"/>
                  <a:gd name="T14" fmla="*/ 90 w 182"/>
                  <a:gd name="T15" fmla="*/ 33 h 33"/>
                  <a:gd name="T16" fmla="*/ 91 w 182"/>
                  <a:gd name="T17" fmla="*/ 33 h 33"/>
                  <a:gd name="T18" fmla="*/ 181 w 182"/>
                  <a:gd name="T19" fmla="*/ 17 h 33"/>
                  <a:gd name="T20" fmla="*/ 90 w 182"/>
                  <a:gd name="T21" fmla="*/ 0 h 33"/>
                  <a:gd name="T22" fmla="*/ 90 w 182"/>
                  <a:gd name="T23" fmla="*/ 3 h 33"/>
                  <a:gd name="T24" fmla="*/ 91 w 182"/>
                  <a:gd name="T25" fmla="*/ 2 h 33"/>
                  <a:gd name="T26" fmla="*/ 130 w 182"/>
                  <a:gd name="T27" fmla="*/ 17 h 33"/>
                  <a:gd name="T28" fmla="*/ 126 w 182"/>
                  <a:gd name="T29" fmla="*/ 19 h 33"/>
                  <a:gd name="T30" fmla="*/ 91 w 182"/>
                  <a:gd name="T31" fmla="*/ 5 h 33"/>
                  <a:gd name="T32" fmla="*/ 90 w 182"/>
                  <a:gd name="T33" fmla="*/ 6 h 33"/>
                  <a:gd name="T34" fmla="*/ 90 w 182"/>
                  <a:gd name="T35" fmla="*/ 8 h 33"/>
                  <a:gd name="T36" fmla="*/ 91 w 182"/>
                  <a:gd name="T37" fmla="*/ 7 h 33"/>
                  <a:gd name="T38" fmla="*/ 90 w 182"/>
                  <a:gd name="T39" fmla="*/ 21 h 33"/>
                  <a:gd name="T40" fmla="*/ 81 w 182"/>
                  <a:gd name="T41" fmla="*/ 25 h 33"/>
                  <a:gd name="T42" fmla="*/ 81 w 182"/>
                  <a:gd name="T43" fmla="*/ 30 h 33"/>
                  <a:gd name="T44" fmla="*/ 61 w 182"/>
                  <a:gd name="T45" fmla="*/ 30 h 33"/>
                  <a:gd name="T46" fmla="*/ 62 w 182"/>
                  <a:gd name="T47" fmla="*/ 18 h 33"/>
                  <a:gd name="T48" fmla="*/ 90 w 182"/>
                  <a:gd name="T49" fmla="*/ 8 h 33"/>
                  <a:gd name="T50" fmla="*/ 90 w 182"/>
                  <a:gd name="T51" fmla="*/ 6 h 33"/>
                  <a:gd name="T52" fmla="*/ 55 w 182"/>
                  <a:gd name="T53" fmla="*/ 19 h 33"/>
                  <a:gd name="T54" fmla="*/ 51 w 182"/>
                  <a:gd name="T55" fmla="*/ 17 h 33"/>
                  <a:gd name="T56" fmla="*/ 68 w 182"/>
                  <a:gd name="T57" fmla="*/ 11 h 33"/>
                  <a:gd name="T58" fmla="*/ 68 w 182"/>
                  <a:gd name="T59" fmla="*/ 4 h 33"/>
                  <a:gd name="T60" fmla="*/ 77 w 182"/>
                  <a:gd name="T61" fmla="*/ 4 h 33"/>
                  <a:gd name="T62" fmla="*/ 77 w 182"/>
                  <a:gd name="T63" fmla="*/ 8 h 33"/>
                  <a:gd name="T64" fmla="*/ 90 w 182"/>
                  <a:gd name="T65" fmla="*/ 3 h 33"/>
                  <a:gd name="T66" fmla="*/ 90 w 182"/>
                  <a:gd name="T67" fmla="*/ 0 h 33"/>
                  <a:gd name="T68" fmla="*/ 90 w 182"/>
                  <a:gd name="T69" fmla="*/ 0 h 33"/>
                  <a:gd name="T70" fmla="*/ 0 w 182"/>
                  <a:gd name="T71" fmla="*/ 17 h 33"/>
                  <a:gd name="T72" fmla="*/ 90 w 182"/>
                  <a:gd name="T73" fmla="*/ 33 h 33"/>
                  <a:gd name="T74" fmla="*/ 90 w 182"/>
                  <a:gd name="T75" fmla="*/ 2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2" h="33">
                    <a:moveTo>
                      <a:pt x="91" y="7"/>
                    </a:moveTo>
                    <a:cubicBezTo>
                      <a:pt x="119" y="18"/>
                      <a:pt x="119" y="18"/>
                      <a:pt x="119" y="18"/>
                    </a:cubicBezTo>
                    <a:cubicBezTo>
                      <a:pt x="119" y="30"/>
                      <a:pt x="119" y="30"/>
                      <a:pt x="119" y="30"/>
                    </a:cubicBezTo>
                    <a:cubicBezTo>
                      <a:pt x="98" y="30"/>
                      <a:pt x="98" y="30"/>
                      <a:pt x="98" y="30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23"/>
                      <a:pt x="95" y="21"/>
                      <a:pt x="90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33"/>
                      <a:pt x="90" y="33"/>
                      <a:pt x="90" y="33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141" y="33"/>
                      <a:pt x="182" y="26"/>
                      <a:pt x="181" y="17"/>
                    </a:cubicBezTo>
                    <a:cubicBezTo>
                      <a:pt x="180" y="8"/>
                      <a:pt x="139" y="0"/>
                      <a:pt x="90" y="0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0" y="8"/>
                      <a:pt x="90" y="8"/>
                      <a:pt x="90" y="8"/>
                    </a:cubicBezTo>
                    <a:lnTo>
                      <a:pt x="91" y="7"/>
                    </a:lnTo>
                    <a:close/>
                    <a:moveTo>
                      <a:pt x="90" y="21"/>
                    </a:moveTo>
                    <a:cubicBezTo>
                      <a:pt x="85" y="21"/>
                      <a:pt x="82" y="23"/>
                      <a:pt x="81" y="25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1" y="0"/>
                      <a:pt x="1" y="8"/>
                      <a:pt x="0" y="17"/>
                    </a:cubicBezTo>
                    <a:cubicBezTo>
                      <a:pt x="0" y="26"/>
                      <a:pt x="40" y="33"/>
                      <a:pt x="90" y="33"/>
                    </a:cubicBezTo>
                    <a:lnTo>
                      <a:pt x="90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25">
                  <a:latin typeface="+mn-lt"/>
                  <a:ea typeface="+mn-ea"/>
                </a:endParaRPr>
              </a:p>
            </p:txBody>
          </p:sp>
        </p:grpSp>
        <p:grpSp>
          <p:nvGrpSpPr>
            <p:cNvPr id="47126" name="Group 8"/>
            <p:cNvGrpSpPr>
              <a:grpSpLocks noChangeAspect="1"/>
            </p:cNvGrpSpPr>
            <p:nvPr/>
          </p:nvGrpSpPr>
          <p:grpSpPr bwMode="auto">
            <a:xfrm>
              <a:off x="2674772" y="1663503"/>
              <a:ext cx="2418743" cy="1941806"/>
              <a:chOff x="5599580" y="500139"/>
              <a:chExt cx="5497171" cy="4413216"/>
            </a:xfrm>
          </p:grpSpPr>
          <p:sp>
            <p:nvSpPr>
              <p:cNvPr id="5" name="Oval Callout 9"/>
              <p:cNvSpPr/>
              <p:nvPr/>
            </p:nvSpPr>
            <p:spPr>
              <a:xfrm>
                <a:off x="8126772" y="3612563"/>
                <a:ext cx="1766475" cy="1180575"/>
              </a:xfrm>
              <a:prstGeom prst="wedgeEllipseCallout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6" name="Oval Callout 10"/>
              <p:cNvSpPr/>
              <p:nvPr/>
            </p:nvSpPr>
            <p:spPr>
              <a:xfrm>
                <a:off x="6682224" y="3199775"/>
                <a:ext cx="1341367" cy="895752"/>
              </a:xfrm>
              <a:prstGeom prst="wedgeEllipseCallout">
                <a:avLst>
                  <a:gd name="adj1" fmla="val 26187"/>
                  <a:gd name="adj2" fmla="val 625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7" name="Oval Callout 11"/>
              <p:cNvSpPr/>
              <p:nvPr/>
            </p:nvSpPr>
            <p:spPr>
              <a:xfrm>
                <a:off x="9546556" y="2526931"/>
                <a:ext cx="1543602" cy="1031971"/>
              </a:xfrm>
              <a:prstGeom prst="wedgeEllipseCallout">
                <a:avLst>
                  <a:gd name="adj1" fmla="val 23309"/>
                  <a:gd name="adj2" fmla="val 5762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8" name="Oval Callout 12"/>
              <p:cNvSpPr/>
              <p:nvPr/>
            </p:nvSpPr>
            <p:spPr>
              <a:xfrm>
                <a:off x="8126772" y="2621871"/>
                <a:ext cx="1176276" cy="788427"/>
              </a:xfrm>
              <a:prstGeom prst="wedgeEllipseCallout">
                <a:avLst>
                  <a:gd name="adj1" fmla="val 11299"/>
                  <a:gd name="adj2" fmla="val 66763"/>
                </a:avLst>
              </a:prstGeom>
              <a:solidFill>
                <a:srgbClr val="EC2D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9" name="Oval Callout 13"/>
              <p:cNvSpPr/>
              <p:nvPr/>
            </p:nvSpPr>
            <p:spPr>
              <a:xfrm>
                <a:off x="10103739" y="1705481"/>
                <a:ext cx="994673" cy="664591"/>
              </a:xfrm>
              <a:prstGeom prst="wedgeEllipseCallout">
                <a:avLst>
                  <a:gd name="adj1" fmla="val 39098"/>
                  <a:gd name="adj2" fmla="val 6502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10" name="Oval Callout 14"/>
              <p:cNvSpPr/>
              <p:nvPr/>
            </p:nvSpPr>
            <p:spPr>
              <a:xfrm>
                <a:off x="5600877" y="2370072"/>
                <a:ext cx="1287711" cy="862726"/>
              </a:xfrm>
              <a:prstGeom prst="wedgeEllipseCallout">
                <a:avLst>
                  <a:gd name="adj1" fmla="val 8488"/>
                  <a:gd name="adj2" fmla="val 70280"/>
                </a:avLst>
              </a:prstGeom>
              <a:solidFill>
                <a:srgbClr val="EC2D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11" name="Oval Callout 15"/>
              <p:cNvSpPr/>
              <p:nvPr/>
            </p:nvSpPr>
            <p:spPr>
              <a:xfrm>
                <a:off x="6727626" y="1544495"/>
                <a:ext cx="1564237" cy="1048482"/>
              </a:xfrm>
              <a:prstGeom prst="wedgeEllipseCallout">
                <a:avLst>
                  <a:gd name="adj1" fmla="val 6540"/>
                  <a:gd name="adj2" fmla="val 7518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12" name="Oval Callout 16"/>
              <p:cNvSpPr/>
              <p:nvPr/>
            </p:nvSpPr>
            <p:spPr>
              <a:xfrm>
                <a:off x="8667447" y="1527983"/>
                <a:ext cx="1176273" cy="788424"/>
              </a:xfrm>
              <a:prstGeom prst="wedgeEllipseCallou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13" name="Oval Callout 17"/>
              <p:cNvSpPr/>
              <p:nvPr/>
            </p:nvSpPr>
            <p:spPr>
              <a:xfrm>
                <a:off x="9955157" y="3868492"/>
                <a:ext cx="994673" cy="664591"/>
              </a:xfrm>
              <a:prstGeom prst="wedgeEllipseCallout">
                <a:avLst>
                  <a:gd name="adj1" fmla="val -5639"/>
                  <a:gd name="adj2" fmla="val 662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14" name="Oval Callout 18"/>
              <p:cNvSpPr/>
              <p:nvPr/>
            </p:nvSpPr>
            <p:spPr>
              <a:xfrm>
                <a:off x="7111461" y="4248257"/>
                <a:ext cx="994675" cy="664591"/>
              </a:xfrm>
              <a:prstGeom prst="wedgeEllipseCallout">
                <a:avLst>
                  <a:gd name="adj1" fmla="val 39098"/>
                  <a:gd name="adj2" fmla="val 6502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15" name="Oval Callout 19"/>
              <p:cNvSpPr/>
              <p:nvPr/>
            </p:nvSpPr>
            <p:spPr>
              <a:xfrm>
                <a:off x="9538301" y="500139"/>
                <a:ext cx="1341367" cy="895752"/>
              </a:xfrm>
              <a:prstGeom prst="wedgeEllipseCallout">
                <a:avLst>
                  <a:gd name="adj1" fmla="val -12056"/>
                  <a:gd name="adj2" fmla="val 6905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16" name="Oval Callout 20"/>
              <p:cNvSpPr/>
              <p:nvPr/>
            </p:nvSpPr>
            <p:spPr>
              <a:xfrm>
                <a:off x="8089628" y="690022"/>
                <a:ext cx="994673" cy="664591"/>
              </a:xfrm>
              <a:prstGeom prst="wedgeEllipseCallout">
                <a:avLst>
                  <a:gd name="adj1" fmla="val -5639"/>
                  <a:gd name="adj2" fmla="val 6628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17" name="Freeform 45"/>
              <p:cNvSpPr>
                <a:spLocks noEditPoints="1"/>
              </p:cNvSpPr>
              <p:nvPr/>
            </p:nvSpPr>
            <p:spPr bwMode="auto">
              <a:xfrm>
                <a:off x="8481718" y="2795242"/>
                <a:ext cx="466384" cy="466452"/>
              </a:xfrm>
              <a:custGeom>
                <a:avLst/>
                <a:gdLst>
                  <a:gd name="T0" fmla="*/ 0 w 124"/>
                  <a:gd name="T1" fmla="*/ 62 h 124"/>
                  <a:gd name="T2" fmla="*/ 124 w 124"/>
                  <a:gd name="T3" fmla="*/ 62 h 124"/>
                  <a:gd name="T4" fmla="*/ 116 w 124"/>
                  <a:gd name="T5" fmla="*/ 60 h 124"/>
                  <a:gd name="T6" fmla="*/ 87 w 124"/>
                  <a:gd name="T7" fmla="*/ 35 h 124"/>
                  <a:gd name="T8" fmla="*/ 116 w 124"/>
                  <a:gd name="T9" fmla="*/ 60 h 124"/>
                  <a:gd name="T10" fmla="*/ 43 w 124"/>
                  <a:gd name="T11" fmla="*/ 95 h 124"/>
                  <a:gd name="T12" fmla="*/ 60 w 124"/>
                  <a:gd name="T13" fmla="*/ 116 h 124"/>
                  <a:gd name="T14" fmla="*/ 64 w 124"/>
                  <a:gd name="T15" fmla="*/ 8 h 124"/>
                  <a:gd name="T16" fmla="*/ 64 w 124"/>
                  <a:gd name="T17" fmla="*/ 36 h 124"/>
                  <a:gd name="T18" fmla="*/ 64 w 124"/>
                  <a:gd name="T19" fmla="*/ 8 h 124"/>
                  <a:gd name="T20" fmla="*/ 100 w 124"/>
                  <a:gd name="T21" fmla="*/ 23 h 124"/>
                  <a:gd name="T22" fmla="*/ 71 w 124"/>
                  <a:gd name="T23" fmla="*/ 9 h 124"/>
                  <a:gd name="T24" fmla="*/ 60 w 124"/>
                  <a:gd name="T25" fmla="*/ 36 h 124"/>
                  <a:gd name="T26" fmla="*/ 60 w 124"/>
                  <a:gd name="T27" fmla="*/ 8 h 124"/>
                  <a:gd name="T28" fmla="*/ 38 w 124"/>
                  <a:gd name="T29" fmla="*/ 31 h 124"/>
                  <a:gd name="T30" fmla="*/ 53 w 124"/>
                  <a:gd name="T31" fmla="*/ 9 h 124"/>
                  <a:gd name="T32" fmla="*/ 40 w 124"/>
                  <a:gd name="T33" fmla="*/ 36 h 124"/>
                  <a:gd name="T34" fmla="*/ 60 w 124"/>
                  <a:gd name="T35" fmla="*/ 60 h 124"/>
                  <a:gd name="T36" fmla="*/ 40 w 124"/>
                  <a:gd name="T37" fmla="*/ 36 h 124"/>
                  <a:gd name="T38" fmla="*/ 60 w 124"/>
                  <a:gd name="T39" fmla="*/ 88 h 124"/>
                  <a:gd name="T40" fmla="*/ 36 w 124"/>
                  <a:gd name="T41" fmla="*/ 64 h 124"/>
                  <a:gd name="T42" fmla="*/ 53 w 124"/>
                  <a:gd name="T43" fmla="*/ 115 h 124"/>
                  <a:gd name="T44" fmla="*/ 40 w 124"/>
                  <a:gd name="T45" fmla="*/ 96 h 124"/>
                  <a:gd name="T46" fmla="*/ 64 w 124"/>
                  <a:gd name="T47" fmla="*/ 116 h 124"/>
                  <a:gd name="T48" fmla="*/ 81 w 124"/>
                  <a:gd name="T49" fmla="*/ 95 h 124"/>
                  <a:gd name="T50" fmla="*/ 64 w 124"/>
                  <a:gd name="T51" fmla="*/ 116 h 124"/>
                  <a:gd name="T52" fmla="*/ 97 w 124"/>
                  <a:gd name="T53" fmla="*/ 103 h 124"/>
                  <a:gd name="T54" fmla="*/ 84 w 124"/>
                  <a:gd name="T55" fmla="*/ 96 h 124"/>
                  <a:gd name="T56" fmla="*/ 64 w 124"/>
                  <a:gd name="T57" fmla="*/ 88 h 124"/>
                  <a:gd name="T58" fmla="*/ 88 w 124"/>
                  <a:gd name="T59" fmla="*/ 64 h 124"/>
                  <a:gd name="T60" fmla="*/ 64 w 124"/>
                  <a:gd name="T61" fmla="*/ 60 h 124"/>
                  <a:gd name="T62" fmla="*/ 84 w 124"/>
                  <a:gd name="T63" fmla="*/ 36 h 124"/>
                  <a:gd name="T64" fmla="*/ 64 w 124"/>
                  <a:gd name="T65" fmla="*/ 60 h 124"/>
                  <a:gd name="T66" fmla="*/ 37 w 124"/>
                  <a:gd name="T67" fmla="*/ 35 h 124"/>
                  <a:gd name="T68" fmla="*/ 8 w 124"/>
                  <a:gd name="T69" fmla="*/ 60 h 124"/>
                  <a:gd name="T70" fmla="*/ 8 w 124"/>
                  <a:gd name="T71" fmla="*/ 64 h 124"/>
                  <a:gd name="T72" fmla="*/ 38 w 124"/>
                  <a:gd name="T73" fmla="*/ 93 h 124"/>
                  <a:gd name="T74" fmla="*/ 8 w 124"/>
                  <a:gd name="T75" fmla="*/ 64 h 124"/>
                  <a:gd name="T76" fmla="*/ 86 w 124"/>
                  <a:gd name="T77" fmla="*/ 93 h 124"/>
                  <a:gd name="T78" fmla="*/ 116 w 124"/>
                  <a:gd name="T79" fmla="*/ 6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4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6" y="124"/>
                      <a:pt x="124" y="96"/>
                      <a:pt x="124" y="62"/>
                    </a:cubicBezTo>
                    <a:cubicBezTo>
                      <a:pt x="124" y="28"/>
                      <a:pt x="96" y="0"/>
                      <a:pt x="62" y="0"/>
                    </a:cubicBezTo>
                    <a:close/>
                    <a:moveTo>
                      <a:pt x="116" y="60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51"/>
                      <a:pt x="90" y="43"/>
                      <a:pt x="87" y="35"/>
                    </a:cubicBezTo>
                    <a:cubicBezTo>
                      <a:pt x="93" y="33"/>
                      <a:pt x="98" y="30"/>
                      <a:pt x="102" y="26"/>
                    </a:cubicBezTo>
                    <a:cubicBezTo>
                      <a:pt x="110" y="35"/>
                      <a:pt x="115" y="47"/>
                      <a:pt x="116" y="60"/>
                    </a:cubicBezTo>
                    <a:close/>
                    <a:moveTo>
                      <a:pt x="60" y="116"/>
                    </a:moveTo>
                    <a:cubicBezTo>
                      <a:pt x="53" y="110"/>
                      <a:pt x="48" y="103"/>
                      <a:pt x="43" y="95"/>
                    </a:cubicBezTo>
                    <a:cubicBezTo>
                      <a:pt x="49" y="93"/>
                      <a:pt x="54" y="92"/>
                      <a:pt x="60" y="92"/>
                    </a:cubicBezTo>
                    <a:cubicBezTo>
                      <a:pt x="60" y="116"/>
                      <a:pt x="60" y="116"/>
                      <a:pt x="60" y="116"/>
                    </a:cubicBezTo>
                    <a:cubicBezTo>
                      <a:pt x="60" y="116"/>
                      <a:pt x="60" y="116"/>
                      <a:pt x="60" y="116"/>
                    </a:cubicBezTo>
                    <a:close/>
                    <a:moveTo>
                      <a:pt x="64" y="8"/>
                    </a:moveTo>
                    <a:cubicBezTo>
                      <a:pt x="72" y="14"/>
                      <a:pt x="78" y="23"/>
                      <a:pt x="82" y="33"/>
                    </a:cubicBezTo>
                    <a:cubicBezTo>
                      <a:pt x="76" y="35"/>
                      <a:pt x="70" y="36"/>
                      <a:pt x="64" y="3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lose/>
                    <a:moveTo>
                      <a:pt x="71" y="9"/>
                    </a:moveTo>
                    <a:cubicBezTo>
                      <a:pt x="82" y="11"/>
                      <a:pt x="92" y="16"/>
                      <a:pt x="100" y="23"/>
                    </a:cubicBezTo>
                    <a:cubicBezTo>
                      <a:pt x="95" y="26"/>
                      <a:pt x="91" y="29"/>
                      <a:pt x="86" y="31"/>
                    </a:cubicBezTo>
                    <a:cubicBezTo>
                      <a:pt x="82" y="23"/>
                      <a:pt x="77" y="15"/>
                      <a:pt x="71" y="9"/>
                    </a:cubicBezTo>
                    <a:close/>
                    <a:moveTo>
                      <a:pt x="60" y="8"/>
                    </a:moveTo>
                    <a:cubicBezTo>
                      <a:pt x="60" y="36"/>
                      <a:pt x="60" y="36"/>
                      <a:pt x="60" y="36"/>
                    </a:cubicBezTo>
                    <a:cubicBezTo>
                      <a:pt x="54" y="36"/>
                      <a:pt x="48" y="35"/>
                      <a:pt x="42" y="33"/>
                    </a:cubicBezTo>
                    <a:cubicBezTo>
                      <a:pt x="46" y="23"/>
                      <a:pt x="52" y="14"/>
                      <a:pt x="60" y="8"/>
                    </a:cubicBezTo>
                    <a:cubicBezTo>
                      <a:pt x="60" y="8"/>
                      <a:pt x="60" y="8"/>
                      <a:pt x="60" y="8"/>
                    </a:cubicBezTo>
                    <a:close/>
                    <a:moveTo>
                      <a:pt x="38" y="31"/>
                    </a:moveTo>
                    <a:cubicBezTo>
                      <a:pt x="33" y="29"/>
                      <a:pt x="29" y="26"/>
                      <a:pt x="24" y="23"/>
                    </a:cubicBezTo>
                    <a:cubicBezTo>
                      <a:pt x="32" y="16"/>
                      <a:pt x="42" y="11"/>
                      <a:pt x="53" y="9"/>
                    </a:cubicBezTo>
                    <a:cubicBezTo>
                      <a:pt x="47" y="15"/>
                      <a:pt x="42" y="23"/>
                      <a:pt x="38" y="31"/>
                    </a:cubicBezTo>
                    <a:close/>
                    <a:moveTo>
                      <a:pt x="40" y="36"/>
                    </a:moveTo>
                    <a:cubicBezTo>
                      <a:pt x="47" y="38"/>
                      <a:pt x="53" y="40"/>
                      <a:pt x="60" y="4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52"/>
                      <a:pt x="38" y="44"/>
                      <a:pt x="40" y="36"/>
                    </a:cubicBezTo>
                    <a:close/>
                    <a:moveTo>
                      <a:pt x="60" y="64"/>
                    </a:moveTo>
                    <a:cubicBezTo>
                      <a:pt x="60" y="88"/>
                      <a:pt x="60" y="88"/>
                      <a:pt x="60" y="88"/>
                    </a:cubicBezTo>
                    <a:cubicBezTo>
                      <a:pt x="54" y="88"/>
                      <a:pt x="48" y="89"/>
                      <a:pt x="42" y="91"/>
                    </a:cubicBezTo>
                    <a:cubicBezTo>
                      <a:pt x="38" y="83"/>
                      <a:pt x="36" y="74"/>
                      <a:pt x="36" y="64"/>
                    </a:cubicBezTo>
                    <a:lnTo>
                      <a:pt x="60" y="64"/>
                    </a:lnTo>
                    <a:close/>
                    <a:moveTo>
                      <a:pt x="53" y="115"/>
                    </a:moveTo>
                    <a:cubicBezTo>
                      <a:pt x="43" y="114"/>
                      <a:pt x="34" y="109"/>
                      <a:pt x="27" y="103"/>
                    </a:cubicBezTo>
                    <a:cubicBezTo>
                      <a:pt x="31" y="100"/>
                      <a:pt x="35" y="98"/>
                      <a:pt x="40" y="96"/>
                    </a:cubicBezTo>
                    <a:cubicBezTo>
                      <a:pt x="43" y="103"/>
                      <a:pt x="48" y="110"/>
                      <a:pt x="53" y="115"/>
                    </a:cubicBezTo>
                    <a:close/>
                    <a:moveTo>
                      <a:pt x="64" y="116"/>
                    </a:moveTo>
                    <a:cubicBezTo>
                      <a:pt x="64" y="92"/>
                      <a:pt x="64" y="92"/>
                      <a:pt x="64" y="92"/>
                    </a:cubicBezTo>
                    <a:cubicBezTo>
                      <a:pt x="70" y="92"/>
                      <a:pt x="75" y="93"/>
                      <a:pt x="81" y="95"/>
                    </a:cubicBezTo>
                    <a:cubicBezTo>
                      <a:pt x="76" y="103"/>
                      <a:pt x="71" y="110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lose/>
                    <a:moveTo>
                      <a:pt x="84" y="96"/>
                    </a:moveTo>
                    <a:cubicBezTo>
                      <a:pt x="89" y="98"/>
                      <a:pt x="93" y="100"/>
                      <a:pt x="97" y="103"/>
                    </a:cubicBezTo>
                    <a:cubicBezTo>
                      <a:pt x="90" y="109"/>
                      <a:pt x="81" y="114"/>
                      <a:pt x="71" y="115"/>
                    </a:cubicBezTo>
                    <a:cubicBezTo>
                      <a:pt x="76" y="110"/>
                      <a:pt x="81" y="103"/>
                      <a:pt x="84" y="96"/>
                    </a:cubicBezTo>
                    <a:close/>
                    <a:moveTo>
                      <a:pt x="82" y="91"/>
                    </a:moveTo>
                    <a:cubicBezTo>
                      <a:pt x="76" y="89"/>
                      <a:pt x="70" y="88"/>
                      <a:pt x="64" y="88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74"/>
                      <a:pt x="86" y="83"/>
                      <a:pt x="82" y="91"/>
                    </a:cubicBezTo>
                    <a:close/>
                    <a:moveTo>
                      <a:pt x="64" y="6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71" y="40"/>
                      <a:pt x="77" y="38"/>
                      <a:pt x="84" y="36"/>
                    </a:cubicBezTo>
                    <a:cubicBezTo>
                      <a:pt x="86" y="44"/>
                      <a:pt x="88" y="52"/>
                      <a:pt x="88" y="60"/>
                    </a:cubicBezTo>
                    <a:lnTo>
                      <a:pt x="64" y="60"/>
                    </a:lnTo>
                    <a:close/>
                    <a:moveTo>
                      <a:pt x="22" y="26"/>
                    </a:moveTo>
                    <a:cubicBezTo>
                      <a:pt x="26" y="30"/>
                      <a:pt x="31" y="33"/>
                      <a:pt x="37" y="35"/>
                    </a:cubicBezTo>
                    <a:cubicBezTo>
                      <a:pt x="34" y="43"/>
                      <a:pt x="32" y="51"/>
                      <a:pt x="32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9" y="47"/>
                      <a:pt x="14" y="35"/>
                      <a:pt x="22" y="26"/>
                    </a:cubicBezTo>
                    <a:close/>
                    <a:moveTo>
                      <a:pt x="8" y="64"/>
                    </a:move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74"/>
                      <a:pt x="34" y="84"/>
                      <a:pt x="38" y="93"/>
                    </a:cubicBezTo>
                    <a:cubicBezTo>
                      <a:pt x="33" y="95"/>
                      <a:pt x="28" y="97"/>
                      <a:pt x="24" y="100"/>
                    </a:cubicBezTo>
                    <a:cubicBezTo>
                      <a:pt x="15" y="91"/>
                      <a:pt x="9" y="78"/>
                      <a:pt x="8" y="64"/>
                    </a:cubicBezTo>
                    <a:close/>
                    <a:moveTo>
                      <a:pt x="100" y="100"/>
                    </a:moveTo>
                    <a:cubicBezTo>
                      <a:pt x="96" y="97"/>
                      <a:pt x="91" y="95"/>
                      <a:pt x="86" y="93"/>
                    </a:cubicBezTo>
                    <a:cubicBezTo>
                      <a:pt x="90" y="84"/>
                      <a:pt x="92" y="74"/>
                      <a:pt x="92" y="64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5" y="78"/>
                      <a:pt x="109" y="91"/>
                      <a:pt x="100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6435" tIns="48218" rIns="96435" bIns="48218"/>
              <a:lstStyle/>
              <a:p>
                <a:pPr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>
                  <a:latin typeface="+mn-lt"/>
                  <a:ea typeface="+mn-ea"/>
                </a:endParaRPr>
              </a:p>
            </p:txBody>
          </p:sp>
          <p:grpSp>
            <p:nvGrpSpPr>
              <p:cNvPr id="18" name="Group 22"/>
              <p:cNvGrpSpPr/>
              <p:nvPr/>
            </p:nvGrpSpPr>
            <p:grpSpPr>
              <a:xfrm>
                <a:off x="7366971" y="4407847"/>
                <a:ext cx="482600" cy="392113"/>
                <a:chOff x="2974975" y="5006976"/>
                <a:chExt cx="482600" cy="392113"/>
              </a:xfrm>
              <a:solidFill>
                <a:schemeClr val="bg1"/>
              </a:solidFill>
            </p:grpSpPr>
            <p:sp>
              <p:nvSpPr>
                <p:cNvPr id="71" name="Freeform 46"/>
                <p:cNvSpPr>
                  <a:spLocks noEditPoints="1"/>
                </p:cNvSpPr>
                <p:nvPr/>
              </p:nvSpPr>
              <p:spPr bwMode="auto">
                <a:xfrm>
                  <a:off x="3306763" y="5127626"/>
                  <a:ext cx="90487" cy="120650"/>
                </a:xfrm>
                <a:custGeom>
                  <a:avLst/>
                  <a:gdLst>
                    <a:gd name="T0" fmla="*/ 11 w 24"/>
                    <a:gd name="T1" fmla="*/ 2 h 32"/>
                    <a:gd name="T2" fmla="*/ 8 w 24"/>
                    <a:gd name="T3" fmla="*/ 0 h 32"/>
                    <a:gd name="T4" fmla="*/ 4 w 24"/>
                    <a:gd name="T5" fmla="*/ 0 h 32"/>
                    <a:gd name="T6" fmla="*/ 0 w 24"/>
                    <a:gd name="T7" fmla="*/ 4 h 32"/>
                    <a:gd name="T8" fmla="*/ 0 w 24"/>
                    <a:gd name="T9" fmla="*/ 28 h 32"/>
                    <a:gd name="T10" fmla="*/ 4 w 24"/>
                    <a:gd name="T11" fmla="*/ 32 h 32"/>
                    <a:gd name="T12" fmla="*/ 20 w 24"/>
                    <a:gd name="T13" fmla="*/ 32 h 32"/>
                    <a:gd name="T14" fmla="*/ 24 w 24"/>
                    <a:gd name="T15" fmla="*/ 28 h 32"/>
                    <a:gd name="T16" fmla="*/ 24 w 24"/>
                    <a:gd name="T17" fmla="*/ 22 h 32"/>
                    <a:gd name="T18" fmla="*/ 23 w 24"/>
                    <a:gd name="T19" fmla="*/ 20 h 32"/>
                    <a:gd name="T20" fmla="*/ 11 w 24"/>
                    <a:gd name="T21" fmla="*/ 2 h 32"/>
                    <a:gd name="T22" fmla="*/ 20 w 24"/>
                    <a:gd name="T23" fmla="*/ 28 h 32"/>
                    <a:gd name="T24" fmla="*/ 4 w 24"/>
                    <a:gd name="T25" fmla="*/ 28 h 32"/>
                    <a:gd name="T26" fmla="*/ 4 w 24"/>
                    <a:gd name="T27" fmla="*/ 4 h 32"/>
                    <a:gd name="T28" fmla="*/ 8 w 24"/>
                    <a:gd name="T29" fmla="*/ 4 h 32"/>
                    <a:gd name="T30" fmla="*/ 20 w 24"/>
                    <a:gd name="T31" fmla="*/ 22 h 32"/>
                    <a:gd name="T32" fmla="*/ 20 w 24"/>
                    <a:gd name="T3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" h="32">
                      <a:moveTo>
                        <a:pt x="11" y="2"/>
                      </a:moveTo>
                      <a:cubicBezTo>
                        <a:pt x="11" y="1"/>
                        <a:pt x="9" y="0"/>
                        <a:pt x="8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0"/>
                        <a:pt x="2" y="32"/>
                        <a:pt x="4" y="32"/>
                      </a:cubicBezTo>
                      <a:cubicBezTo>
                        <a:pt x="20" y="32"/>
                        <a:pt x="20" y="32"/>
                        <a:pt x="20" y="32"/>
                      </a:cubicBezTo>
                      <a:cubicBezTo>
                        <a:pt x="22" y="32"/>
                        <a:pt x="24" y="30"/>
                        <a:pt x="24" y="28"/>
                      </a:cubicBez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1"/>
                        <a:pt x="24" y="20"/>
                        <a:pt x="23" y="20"/>
                      </a:cubicBezTo>
                      <a:lnTo>
                        <a:pt x="11" y="2"/>
                      </a:lnTo>
                      <a:close/>
                      <a:moveTo>
                        <a:pt x="20" y="28"/>
                      </a:move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lnTo>
                        <a:pt x="20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72" name="Freeform 47"/>
                <p:cNvSpPr>
                  <a:spLocks noEditPoints="1"/>
                </p:cNvSpPr>
                <p:nvPr/>
              </p:nvSpPr>
              <p:spPr bwMode="auto">
                <a:xfrm>
                  <a:off x="2974975" y="5006976"/>
                  <a:ext cx="482600" cy="392113"/>
                </a:xfrm>
                <a:custGeom>
                  <a:avLst/>
                  <a:gdLst>
                    <a:gd name="T0" fmla="*/ 126 w 128"/>
                    <a:gd name="T1" fmla="*/ 49 h 104"/>
                    <a:gd name="T2" fmla="*/ 110 w 128"/>
                    <a:gd name="T3" fmla="*/ 25 h 104"/>
                    <a:gd name="T4" fmla="*/ 100 w 128"/>
                    <a:gd name="T5" fmla="*/ 20 h 104"/>
                    <a:gd name="T6" fmla="*/ 84 w 128"/>
                    <a:gd name="T7" fmla="*/ 20 h 104"/>
                    <a:gd name="T8" fmla="*/ 84 w 128"/>
                    <a:gd name="T9" fmla="*/ 12 h 104"/>
                    <a:gd name="T10" fmla="*/ 72 w 128"/>
                    <a:gd name="T11" fmla="*/ 0 h 104"/>
                    <a:gd name="T12" fmla="*/ 12 w 128"/>
                    <a:gd name="T13" fmla="*/ 0 h 104"/>
                    <a:gd name="T14" fmla="*/ 0 w 128"/>
                    <a:gd name="T15" fmla="*/ 12 h 104"/>
                    <a:gd name="T16" fmla="*/ 0 w 128"/>
                    <a:gd name="T17" fmla="*/ 56 h 104"/>
                    <a:gd name="T18" fmla="*/ 12 w 128"/>
                    <a:gd name="T19" fmla="*/ 68 h 104"/>
                    <a:gd name="T20" fmla="*/ 12 w 128"/>
                    <a:gd name="T21" fmla="*/ 68 h 104"/>
                    <a:gd name="T22" fmla="*/ 12 w 128"/>
                    <a:gd name="T23" fmla="*/ 80 h 104"/>
                    <a:gd name="T24" fmla="*/ 24 w 128"/>
                    <a:gd name="T25" fmla="*/ 92 h 104"/>
                    <a:gd name="T26" fmla="*/ 29 w 128"/>
                    <a:gd name="T27" fmla="*/ 92 h 104"/>
                    <a:gd name="T28" fmla="*/ 44 w 128"/>
                    <a:gd name="T29" fmla="*/ 104 h 104"/>
                    <a:gd name="T30" fmla="*/ 59 w 128"/>
                    <a:gd name="T31" fmla="*/ 92 h 104"/>
                    <a:gd name="T32" fmla="*/ 81 w 128"/>
                    <a:gd name="T33" fmla="*/ 92 h 104"/>
                    <a:gd name="T34" fmla="*/ 96 w 128"/>
                    <a:gd name="T35" fmla="*/ 104 h 104"/>
                    <a:gd name="T36" fmla="*/ 111 w 128"/>
                    <a:gd name="T37" fmla="*/ 92 h 104"/>
                    <a:gd name="T38" fmla="*/ 116 w 128"/>
                    <a:gd name="T39" fmla="*/ 92 h 104"/>
                    <a:gd name="T40" fmla="*/ 128 w 128"/>
                    <a:gd name="T41" fmla="*/ 80 h 104"/>
                    <a:gd name="T42" fmla="*/ 128 w 128"/>
                    <a:gd name="T43" fmla="*/ 56 h 104"/>
                    <a:gd name="T44" fmla="*/ 126 w 128"/>
                    <a:gd name="T45" fmla="*/ 49 h 104"/>
                    <a:gd name="T46" fmla="*/ 12 w 128"/>
                    <a:gd name="T47" fmla="*/ 60 h 104"/>
                    <a:gd name="T48" fmla="*/ 8 w 128"/>
                    <a:gd name="T49" fmla="*/ 56 h 104"/>
                    <a:gd name="T50" fmla="*/ 8 w 128"/>
                    <a:gd name="T51" fmla="*/ 12 h 104"/>
                    <a:gd name="T52" fmla="*/ 12 w 128"/>
                    <a:gd name="T53" fmla="*/ 8 h 104"/>
                    <a:gd name="T54" fmla="*/ 72 w 128"/>
                    <a:gd name="T55" fmla="*/ 8 h 104"/>
                    <a:gd name="T56" fmla="*/ 76 w 128"/>
                    <a:gd name="T57" fmla="*/ 12 h 104"/>
                    <a:gd name="T58" fmla="*/ 76 w 128"/>
                    <a:gd name="T59" fmla="*/ 20 h 104"/>
                    <a:gd name="T60" fmla="*/ 76 w 128"/>
                    <a:gd name="T61" fmla="*/ 28 h 104"/>
                    <a:gd name="T62" fmla="*/ 76 w 128"/>
                    <a:gd name="T63" fmla="*/ 56 h 104"/>
                    <a:gd name="T64" fmla="*/ 72 w 128"/>
                    <a:gd name="T65" fmla="*/ 60 h 104"/>
                    <a:gd name="T66" fmla="*/ 12 w 128"/>
                    <a:gd name="T67" fmla="*/ 60 h 104"/>
                    <a:gd name="T68" fmla="*/ 44 w 128"/>
                    <a:gd name="T69" fmla="*/ 96 h 104"/>
                    <a:gd name="T70" fmla="*/ 36 w 128"/>
                    <a:gd name="T71" fmla="*/ 88 h 104"/>
                    <a:gd name="T72" fmla="*/ 44 w 128"/>
                    <a:gd name="T73" fmla="*/ 80 h 104"/>
                    <a:gd name="T74" fmla="*/ 52 w 128"/>
                    <a:gd name="T75" fmla="*/ 88 h 104"/>
                    <a:gd name="T76" fmla="*/ 44 w 128"/>
                    <a:gd name="T77" fmla="*/ 96 h 104"/>
                    <a:gd name="T78" fmla="*/ 96 w 128"/>
                    <a:gd name="T79" fmla="*/ 96 h 104"/>
                    <a:gd name="T80" fmla="*/ 88 w 128"/>
                    <a:gd name="T81" fmla="*/ 88 h 104"/>
                    <a:gd name="T82" fmla="*/ 96 w 128"/>
                    <a:gd name="T83" fmla="*/ 80 h 104"/>
                    <a:gd name="T84" fmla="*/ 104 w 128"/>
                    <a:gd name="T85" fmla="*/ 88 h 104"/>
                    <a:gd name="T86" fmla="*/ 96 w 128"/>
                    <a:gd name="T87" fmla="*/ 96 h 104"/>
                    <a:gd name="T88" fmla="*/ 120 w 128"/>
                    <a:gd name="T89" fmla="*/ 80 h 104"/>
                    <a:gd name="T90" fmla="*/ 116 w 128"/>
                    <a:gd name="T91" fmla="*/ 84 h 104"/>
                    <a:gd name="T92" fmla="*/ 111 w 128"/>
                    <a:gd name="T93" fmla="*/ 84 h 104"/>
                    <a:gd name="T94" fmla="*/ 96 w 128"/>
                    <a:gd name="T95" fmla="*/ 72 h 104"/>
                    <a:gd name="T96" fmla="*/ 81 w 128"/>
                    <a:gd name="T97" fmla="*/ 84 h 104"/>
                    <a:gd name="T98" fmla="*/ 59 w 128"/>
                    <a:gd name="T99" fmla="*/ 84 h 104"/>
                    <a:gd name="T100" fmla="*/ 44 w 128"/>
                    <a:gd name="T101" fmla="*/ 72 h 104"/>
                    <a:gd name="T102" fmla="*/ 29 w 128"/>
                    <a:gd name="T103" fmla="*/ 84 h 104"/>
                    <a:gd name="T104" fmla="*/ 24 w 128"/>
                    <a:gd name="T105" fmla="*/ 84 h 104"/>
                    <a:gd name="T106" fmla="*/ 20 w 128"/>
                    <a:gd name="T107" fmla="*/ 80 h 104"/>
                    <a:gd name="T108" fmla="*/ 20 w 128"/>
                    <a:gd name="T109" fmla="*/ 68 h 104"/>
                    <a:gd name="T110" fmla="*/ 72 w 128"/>
                    <a:gd name="T111" fmla="*/ 68 h 104"/>
                    <a:gd name="T112" fmla="*/ 84 w 128"/>
                    <a:gd name="T113" fmla="*/ 56 h 104"/>
                    <a:gd name="T114" fmla="*/ 84 w 128"/>
                    <a:gd name="T115" fmla="*/ 28 h 104"/>
                    <a:gd name="T116" fmla="*/ 100 w 128"/>
                    <a:gd name="T117" fmla="*/ 28 h 104"/>
                    <a:gd name="T118" fmla="*/ 103 w 128"/>
                    <a:gd name="T119" fmla="*/ 30 h 104"/>
                    <a:gd name="T120" fmla="*/ 119 w 128"/>
                    <a:gd name="T121" fmla="*/ 54 h 104"/>
                    <a:gd name="T122" fmla="*/ 120 w 128"/>
                    <a:gd name="T123" fmla="*/ 56 h 104"/>
                    <a:gd name="T124" fmla="*/ 120 w 128"/>
                    <a:gd name="T125" fmla="*/ 8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8" h="104">
                      <a:moveTo>
                        <a:pt x="126" y="49"/>
                      </a:moveTo>
                      <a:cubicBezTo>
                        <a:pt x="110" y="25"/>
                        <a:pt x="110" y="25"/>
                        <a:pt x="110" y="25"/>
                      </a:cubicBezTo>
                      <a:cubicBezTo>
                        <a:pt x="108" y="22"/>
                        <a:pt x="104" y="20"/>
                        <a:pt x="100" y="20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4" y="12"/>
                        <a:pt x="84" y="12"/>
                        <a:pt x="84" y="12"/>
                      </a:cubicBezTo>
                      <a:cubicBezTo>
                        <a:pt x="84" y="5"/>
                        <a:pt x="79" y="0"/>
                        <a:pt x="7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63"/>
                        <a:pt x="5" y="68"/>
                        <a:pt x="12" y="68"/>
                      </a:cubicBezTo>
                      <a:cubicBezTo>
                        <a:pt x="12" y="68"/>
                        <a:pt x="12" y="68"/>
                        <a:pt x="12" y="68"/>
                      </a:cubicBezTo>
                      <a:cubicBezTo>
                        <a:pt x="12" y="80"/>
                        <a:pt x="12" y="80"/>
                        <a:pt x="12" y="80"/>
                      </a:cubicBezTo>
                      <a:cubicBezTo>
                        <a:pt x="12" y="87"/>
                        <a:pt x="17" y="92"/>
                        <a:pt x="24" y="92"/>
                      </a:cubicBezTo>
                      <a:cubicBezTo>
                        <a:pt x="29" y="92"/>
                        <a:pt x="29" y="92"/>
                        <a:pt x="29" y="92"/>
                      </a:cubicBezTo>
                      <a:cubicBezTo>
                        <a:pt x="30" y="99"/>
                        <a:pt x="37" y="104"/>
                        <a:pt x="44" y="104"/>
                      </a:cubicBezTo>
                      <a:cubicBezTo>
                        <a:pt x="51" y="104"/>
                        <a:pt x="58" y="99"/>
                        <a:pt x="59" y="92"/>
                      </a:cubicBezTo>
                      <a:cubicBezTo>
                        <a:pt x="81" y="92"/>
                        <a:pt x="81" y="92"/>
                        <a:pt x="81" y="92"/>
                      </a:cubicBezTo>
                      <a:cubicBezTo>
                        <a:pt x="82" y="99"/>
                        <a:pt x="89" y="104"/>
                        <a:pt x="96" y="104"/>
                      </a:cubicBezTo>
                      <a:cubicBezTo>
                        <a:pt x="103" y="104"/>
                        <a:pt x="110" y="99"/>
                        <a:pt x="111" y="92"/>
                      </a:cubicBezTo>
                      <a:cubicBezTo>
                        <a:pt x="116" y="92"/>
                        <a:pt x="116" y="92"/>
                        <a:pt x="116" y="92"/>
                      </a:cubicBezTo>
                      <a:cubicBezTo>
                        <a:pt x="123" y="92"/>
                        <a:pt x="128" y="87"/>
                        <a:pt x="128" y="80"/>
                      </a:cubicBezTo>
                      <a:cubicBezTo>
                        <a:pt x="128" y="56"/>
                        <a:pt x="128" y="56"/>
                        <a:pt x="128" y="56"/>
                      </a:cubicBezTo>
                      <a:cubicBezTo>
                        <a:pt x="128" y="54"/>
                        <a:pt x="127" y="51"/>
                        <a:pt x="126" y="49"/>
                      </a:cubicBezTo>
                      <a:close/>
                      <a:moveTo>
                        <a:pt x="12" y="60"/>
                      </a:moveTo>
                      <a:cubicBezTo>
                        <a:pt x="10" y="60"/>
                        <a:pt x="8" y="58"/>
                        <a:pt x="8" y="56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0"/>
                        <a:pt x="10" y="8"/>
                        <a:pt x="12" y="8"/>
                      </a:cubicBezTo>
                      <a:cubicBezTo>
                        <a:pt x="72" y="8"/>
                        <a:pt x="72" y="8"/>
                        <a:pt x="72" y="8"/>
                      </a:cubicBezTo>
                      <a:cubicBezTo>
                        <a:pt x="74" y="8"/>
                        <a:pt x="76" y="10"/>
                        <a:pt x="76" y="12"/>
                      </a:cubicBezTo>
                      <a:cubicBezTo>
                        <a:pt x="76" y="20"/>
                        <a:pt x="76" y="20"/>
                        <a:pt x="76" y="20"/>
                      </a:cubicBezTo>
                      <a:cubicBezTo>
                        <a:pt x="76" y="28"/>
                        <a:pt x="76" y="28"/>
                        <a:pt x="76" y="28"/>
                      </a:cubicBezTo>
                      <a:cubicBezTo>
                        <a:pt x="76" y="56"/>
                        <a:pt x="76" y="56"/>
                        <a:pt x="76" y="56"/>
                      </a:cubicBezTo>
                      <a:cubicBezTo>
                        <a:pt x="76" y="58"/>
                        <a:pt x="74" y="60"/>
                        <a:pt x="72" y="60"/>
                      </a:cubicBezTo>
                      <a:lnTo>
                        <a:pt x="12" y="60"/>
                      </a:lnTo>
                      <a:close/>
                      <a:moveTo>
                        <a:pt x="44" y="96"/>
                      </a:moveTo>
                      <a:cubicBezTo>
                        <a:pt x="40" y="96"/>
                        <a:pt x="36" y="92"/>
                        <a:pt x="36" y="88"/>
                      </a:cubicBezTo>
                      <a:cubicBezTo>
                        <a:pt x="36" y="84"/>
                        <a:pt x="40" y="80"/>
                        <a:pt x="44" y="80"/>
                      </a:cubicBezTo>
                      <a:cubicBezTo>
                        <a:pt x="48" y="80"/>
                        <a:pt x="52" y="84"/>
                        <a:pt x="52" y="88"/>
                      </a:cubicBezTo>
                      <a:cubicBezTo>
                        <a:pt x="52" y="92"/>
                        <a:pt x="48" y="96"/>
                        <a:pt x="44" y="96"/>
                      </a:cubicBezTo>
                      <a:close/>
                      <a:moveTo>
                        <a:pt x="96" y="96"/>
                      </a:moveTo>
                      <a:cubicBezTo>
                        <a:pt x="92" y="96"/>
                        <a:pt x="88" y="92"/>
                        <a:pt x="88" y="88"/>
                      </a:cubicBezTo>
                      <a:cubicBezTo>
                        <a:pt x="88" y="84"/>
                        <a:pt x="92" y="80"/>
                        <a:pt x="96" y="80"/>
                      </a:cubicBezTo>
                      <a:cubicBezTo>
                        <a:pt x="100" y="80"/>
                        <a:pt x="104" y="84"/>
                        <a:pt x="104" y="88"/>
                      </a:cubicBezTo>
                      <a:cubicBezTo>
                        <a:pt x="104" y="92"/>
                        <a:pt x="100" y="96"/>
                        <a:pt x="96" y="96"/>
                      </a:cubicBezTo>
                      <a:close/>
                      <a:moveTo>
                        <a:pt x="120" y="80"/>
                      </a:moveTo>
                      <a:cubicBezTo>
                        <a:pt x="120" y="82"/>
                        <a:pt x="118" y="84"/>
                        <a:pt x="116" y="84"/>
                      </a:cubicBezTo>
                      <a:cubicBezTo>
                        <a:pt x="111" y="84"/>
                        <a:pt x="111" y="84"/>
                        <a:pt x="111" y="84"/>
                      </a:cubicBezTo>
                      <a:cubicBezTo>
                        <a:pt x="110" y="77"/>
                        <a:pt x="103" y="72"/>
                        <a:pt x="96" y="72"/>
                      </a:cubicBezTo>
                      <a:cubicBezTo>
                        <a:pt x="89" y="72"/>
                        <a:pt x="82" y="77"/>
                        <a:pt x="81" y="84"/>
                      </a:cubicBezTo>
                      <a:cubicBezTo>
                        <a:pt x="59" y="84"/>
                        <a:pt x="59" y="84"/>
                        <a:pt x="59" y="84"/>
                      </a:cubicBezTo>
                      <a:cubicBezTo>
                        <a:pt x="58" y="77"/>
                        <a:pt x="51" y="72"/>
                        <a:pt x="44" y="72"/>
                      </a:cubicBezTo>
                      <a:cubicBezTo>
                        <a:pt x="37" y="72"/>
                        <a:pt x="30" y="77"/>
                        <a:pt x="29" y="84"/>
                      </a:cubicBezTo>
                      <a:cubicBezTo>
                        <a:pt x="24" y="84"/>
                        <a:pt x="24" y="84"/>
                        <a:pt x="24" y="84"/>
                      </a:cubicBezTo>
                      <a:cubicBezTo>
                        <a:pt x="22" y="84"/>
                        <a:pt x="20" y="82"/>
                        <a:pt x="20" y="80"/>
                      </a:cubicBezTo>
                      <a:cubicBezTo>
                        <a:pt x="20" y="68"/>
                        <a:pt x="20" y="68"/>
                        <a:pt x="20" y="68"/>
                      </a:cubicBezTo>
                      <a:cubicBezTo>
                        <a:pt x="72" y="68"/>
                        <a:pt x="72" y="68"/>
                        <a:pt x="72" y="68"/>
                      </a:cubicBezTo>
                      <a:cubicBezTo>
                        <a:pt x="79" y="68"/>
                        <a:pt x="84" y="63"/>
                        <a:pt x="84" y="56"/>
                      </a:cubicBezTo>
                      <a:cubicBezTo>
                        <a:pt x="84" y="28"/>
                        <a:pt x="84" y="28"/>
                        <a:pt x="84" y="28"/>
                      </a:cubicBezTo>
                      <a:cubicBezTo>
                        <a:pt x="100" y="28"/>
                        <a:pt x="100" y="28"/>
                        <a:pt x="100" y="28"/>
                      </a:cubicBezTo>
                      <a:cubicBezTo>
                        <a:pt x="101" y="28"/>
                        <a:pt x="103" y="29"/>
                        <a:pt x="103" y="30"/>
                      </a:cubicBezTo>
                      <a:cubicBezTo>
                        <a:pt x="119" y="54"/>
                        <a:pt x="119" y="54"/>
                        <a:pt x="119" y="54"/>
                      </a:cubicBezTo>
                      <a:cubicBezTo>
                        <a:pt x="120" y="54"/>
                        <a:pt x="120" y="55"/>
                        <a:pt x="120" y="56"/>
                      </a:cubicBezTo>
                      <a:lnTo>
                        <a:pt x="12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9" name="Group 23"/>
              <p:cNvGrpSpPr/>
              <p:nvPr/>
            </p:nvGrpSpPr>
            <p:grpSpPr>
              <a:xfrm>
                <a:off x="7210457" y="1807833"/>
                <a:ext cx="549275" cy="549275"/>
                <a:chOff x="1978025" y="4927601"/>
                <a:chExt cx="549275" cy="549275"/>
              </a:xfrm>
              <a:solidFill>
                <a:schemeClr val="bg1"/>
              </a:solidFill>
            </p:grpSpPr>
            <p:sp>
              <p:nvSpPr>
                <p:cNvPr id="62" name="Freeform 48"/>
                <p:cNvSpPr>
                  <a:spLocks noEditPoints="1"/>
                </p:cNvSpPr>
                <p:nvPr/>
              </p:nvSpPr>
              <p:spPr bwMode="auto">
                <a:xfrm>
                  <a:off x="1978025" y="4927601"/>
                  <a:ext cx="549275" cy="549275"/>
                </a:xfrm>
                <a:custGeom>
                  <a:avLst/>
                  <a:gdLst>
                    <a:gd name="T0" fmla="*/ 97 w 146"/>
                    <a:gd name="T1" fmla="*/ 14 h 146"/>
                    <a:gd name="T2" fmla="*/ 14 w 146"/>
                    <a:gd name="T3" fmla="*/ 49 h 146"/>
                    <a:gd name="T4" fmla="*/ 49 w 146"/>
                    <a:gd name="T5" fmla="*/ 132 h 146"/>
                    <a:gd name="T6" fmla="*/ 132 w 146"/>
                    <a:gd name="T7" fmla="*/ 97 h 146"/>
                    <a:gd name="T8" fmla="*/ 97 w 146"/>
                    <a:gd name="T9" fmla="*/ 14 h 146"/>
                    <a:gd name="T10" fmla="*/ 52 w 146"/>
                    <a:gd name="T11" fmla="*/ 125 h 146"/>
                    <a:gd name="T12" fmla="*/ 21 w 146"/>
                    <a:gd name="T13" fmla="*/ 52 h 146"/>
                    <a:gd name="T14" fmla="*/ 94 w 146"/>
                    <a:gd name="T15" fmla="*/ 21 h 146"/>
                    <a:gd name="T16" fmla="*/ 125 w 146"/>
                    <a:gd name="T17" fmla="*/ 94 h 146"/>
                    <a:gd name="T18" fmla="*/ 52 w 146"/>
                    <a:gd name="T19" fmla="*/ 12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6" h="146">
                      <a:moveTo>
                        <a:pt x="97" y="14"/>
                      </a:moveTo>
                      <a:cubicBezTo>
                        <a:pt x="64" y="0"/>
                        <a:pt x="27" y="16"/>
                        <a:pt x="14" y="49"/>
                      </a:cubicBezTo>
                      <a:cubicBezTo>
                        <a:pt x="0" y="82"/>
                        <a:pt x="16" y="119"/>
                        <a:pt x="49" y="132"/>
                      </a:cubicBezTo>
                      <a:cubicBezTo>
                        <a:pt x="82" y="146"/>
                        <a:pt x="119" y="130"/>
                        <a:pt x="132" y="97"/>
                      </a:cubicBezTo>
                      <a:cubicBezTo>
                        <a:pt x="146" y="64"/>
                        <a:pt x="130" y="27"/>
                        <a:pt x="97" y="14"/>
                      </a:cubicBezTo>
                      <a:close/>
                      <a:moveTo>
                        <a:pt x="52" y="125"/>
                      </a:moveTo>
                      <a:cubicBezTo>
                        <a:pt x="24" y="114"/>
                        <a:pt x="10" y="81"/>
                        <a:pt x="21" y="52"/>
                      </a:cubicBezTo>
                      <a:cubicBezTo>
                        <a:pt x="33" y="24"/>
                        <a:pt x="65" y="10"/>
                        <a:pt x="94" y="21"/>
                      </a:cubicBezTo>
                      <a:cubicBezTo>
                        <a:pt x="123" y="33"/>
                        <a:pt x="136" y="65"/>
                        <a:pt x="125" y="94"/>
                      </a:cubicBezTo>
                      <a:cubicBezTo>
                        <a:pt x="114" y="123"/>
                        <a:pt x="81" y="136"/>
                        <a:pt x="52" y="1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63" name="Freeform 49"/>
                <p:cNvSpPr>
                  <a:spLocks noEditPoints="1"/>
                </p:cNvSpPr>
                <p:nvPr/>
              </p:nvSpPr>
              <p:spPr bwMode="auto">
                <a:xfrm>
                  <a:off x="2219325" y="5168901"/>
                  <a:ext cx="66675" cy="68263"/>
                </a:xfrm>
                <a:custGeom>
                  <a:avLst/>
                  <a:gdLst>
                    <a:gd name="T0" fmla="*/ 12 w 18"/>
                    <a:gd name="T1" fmla="*/ 2 h 18"/>
                    <a:gd name="T2" fmla="*/ 2 w 18"/>
                    <a:gd name="T3" fmla="*/ 6 h 18"/>
                    <a:gd name="T4" fmla="*/ 6 w 18"/>
                    <a:gd name="T5" fmla="*/ 16 h 18"/>
                    <a:gd name="T6" fmla="*/ 16 w 18"/>
                    <a:gd name="T7" fmla="*/ 12 h 18"/>
                    <a:gd name="T8" fmla="*/ 12 w 18"/>
                    <a:gd name="T9" fmla="*/ 2 h 18"/>
                    <a:gd name="T10" fmla="*/ 8 w 18"/>
                    <a:gd name="T11" fmla="*/ 13 h 18"/>
                    <a:gd name="T12" fmla="*/ 5 w 18"/>
                    <a:gd name="T13" fmla="*/ 8 h 18"/>
                    <a:gd name="T14" fmla="*/ 11 w 18"/>
                    <a:gd name="T15" fmla="*/ 5 h 18"/>
                    <a:gd name="T16" fmla="*/ 13 w 18"/>
                    <a:gd name="T17" fmla="*/ 11 h 18"/>
                    <a:gd name="T18" fmla="*/ 8 w 18"/>
                    <a:gd name="T19" fmla="*/ 1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" h="18">
                      <a:moveTo>
                        <a:pt x="12" y="2"/>
                      </a:moveTo>
                      <a:cubicBezTo>
                        <a:pt x="8" y="0"/>
                        <a:pt x="3" y="2"/>
                        <a:pt x="2" y="6"/>
                      </a:cubicBezTo>
                      <a:cubicBezTo>
                        <a:pt x="0" y="10"/>
                        <a:pt x="2" y="15"/>
                        <a:pt x="6" y="16"/>
                      </a:cubicBezTo>
                      <a:cubicBezTo>
                        <a:pt x="10" y="18"/>
                        <a:pt x="15" y="16"/>
                        <a:pt x="16" y="12"/>
                      </a:cubicBezTo>
                      <a:cubicBezTo>
                        <a:pt x="18" y="8"/>
                        <a:pt x="16" y="3"/>
                        <a:pt x="12" y="2"/>
                      </a:cubicBezTo>
                      <a:close/>
                      <a:moveTo>
                        <a:pt x="8" y="13"/>
                      </a:moveTo>
                      <a:cubicBezTo>
                        <a:pt x="5" y="12"/>
                        <a:pt x="4" y="10"/>
                        <a:pt x="5" y="8"/>
                      </a:cubicBezTo>
                      <a:cubicBezTo>
                        <a:pt x="6" y="5"/>
                        <a:pt x="8" y="4"/>
                        <a:pt x="11" y="5"/>
                      </a:cubicBezTo>
                      <a:cubicBezTo>
                        <a:pt x="13" y="6"/>
                        <a:pt x="14" y="8"/>
                        <a:pt x="13" y="11"/>
                      </a:cubicBezTo>
                      <a:cubicBezTo>
                        <a:pt x="12" y="13"/>
                        <a:pt x="10" y="14"/>
                        <a:pt x="8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64" name="Freeform 50"/>
                <p:cNvSpPr>
                  <a:spLocks noEditPoints="1"/>
                </p:cNvSpPr>
                <p:nvPr/>
              </p:nvSpPr>
              <p:spPr bwMode="auto">
                <a:xfrm>
                  <a:off x="2151063" y="5100638"/>
                  <a:ext cx="203200" cy="203200"/>
                </a:xfrm>
                <a:custGeom>
                  <a:avLst/>
                  <a:gdLst>
                    <a:gd name="T0" fmla="*/ 36 w 54"/>
                    <a:gd name="T1" fmla="*/ 5 h 54"/>
                    <a:gd name="T2" fmla="*/ 5 w 54"/>
                    <a:gd name="T3" fmla="*/ 18 h 54"/>
                    <a:gd name="T4" fmla="*/ 18 w 54"/>
                    <a:gd name="T5" fmla="*/ 49 h 54"/>
                    <a:gd name="T6" fmla="*/ 49 w 54"/>
                    <a:gd name="T7" fmla="*/ 36 h 54"/>
                    <a:gd name="T8" fmla="*/ 36 w 54"/>
                    <a:gd name="T9" fmla="*/ 5 h 54"/>
                    <a:gd name="T10" fmla="*/ 21 w 54"/>
                    <a:gd name="T11" fmla="*/ 42 h 54"/>
                    <a:gd name="T12" fmla="*/ 12 w 54"/>
                    <a:gd name="T13" fmla="*/ 21 h 54"/>
                    <a:gd name="T14" fmla="*/ 33 w 54"/>
                    <a:gd name="T15" fmla="*/ 12 h 54"/>
                    <a:gd name="T16" fmla="*/ 42 w 54"/>
                    <a:gd name="T17" fmla="*/ 33 h 54"/>
                    <a:gd name="T18" fmla="*/ 21 w 54"/>
                    <a:gd name="T19" fmla="*/ 4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" h="54">
                      <a:moveTo>
                        <a:pt x="36" y="5"/>
                      </a:moveTo>
                      <a:cubicBezTo>
                        <a:pt x="24" y="0"/>
                        <a:pt x="10" y="6"/>
                        <a:pt x="5" y="18"/>
                      </a:cubicBezTo>
                      <a:cubicBezTo>
                        <a:pt x="0" y="30"/>
                        <a:pt x="6" y="44"/>
                        <a:pt x="18" y="49"/>
                      </a:cubicBezTo>
                      <a:cubicBezTo>
                        <a:pt x="30" y="54"/>
                        <a:pt x="44" y="48"/>
                        <a:pt x="49" y="36"/>
                      </a:cubicBezTo>
                      <a:cubicBezTo>
                        <a:pt x="54" y="24"/>
                        <a:pt x="48" y="10"/>
                        <a:pt x="36" y="5"/>
                      </a:cubicBezTo>
                      <a:close/>
                      <a:moveTo>
                        <a:pt x="21" y="42"/>
                      </a:moveTo>
                      <a:cubicBezTo>
                        <a:pt x="13" y="39"/>
                        <a:pt x="9" y="29"/>
                        <a:pt x="12" y="21"/>
                      </a:cubicBezTo>
                      <a:cubicBezTo>
                        <a:pt x="15" y="13"/>
                        <a:pt x="25" y="9"/>
                        <a:pt x="33" y="12"/>
                      </a:cubicBezTo>
                      <a:cubicBezTo>
                        <a:pt x="41" y="15"/>
                        <a:pt x="45" y="25"/>
                        <a:pt x="42" y="33"/>
                      </a:cubicBezTo>
                      <a:cubicBezTo>
                        <a:pt x="39" y="41"/>
                        <a:pt x="29" y="45"/>
                        <a:pt x="21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65" name="Freeform 51"/>
                <p:cNvSpPr/>
                <p:nvPr/>
              </p:nvSpPr>
              <p:spPr bwMode="auto">
                <a:xfrm>
                  <a:off x="2290763" y="5237163"/>
                  <a:ext cx="74612" cy="77788"/>
                </a:xfrm>
                <a:custGeom>
                  <a:avLst/>
                  <a:gdLst>
                    <a:gd name="T0" fmla="*/ 20 w 20"/>
                    <a:gd name="T1" fmla="*/ 3 h 21"/>
                    <a:gd name="T2" fmla="*/ 19 w 20"/>
                    <a:gd name="T3" fmla="*/ 0 h 21"/>
                    <a:gd name="T4" fmla="*/ 16 w 20"/>
                    <a:gd name="T5" fmla="*/ 1 h 21"/>
                    <a:gd name="T6" fmla="*/ 16 w 20"/>
                    <a:gd name="T7" fmla="*/ 1 h 21"/>
                    <a:gd name="T8" fmla="*/ 1 w 20"/>
                    <a:gd name="T9" fmla="*/ 17 h 21"/>
                    <a:gd name="T10" fmla="*/ 0 w 20"/>
                    <a:gd name="T11" fmla="*/ 19 h 21"/>
                    <a:gd name="T12" fmla="*/ 3 w 20"/>
                    <a:gd name="T13" fmla="*/ 20 h 21"/>
                    <a:gd name="T14" fmla="*/ 3 w 20"/>
                    <a:gd name="T15" fmla="*/ 20 h 21"/>
                    <a:gd name="T16" fmla="*/ 20 w 20"/>
                    <a:gd name="T17" fmla="*/ 3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21">
                      <a:moveTo>
                        <a:pt x="20" y="3"/>
                      </a:moveTo>
                      <a:cubicBezTo>
                        <a:pt x="20" y="2"/>
                        <a:pt x="20" y="1"/>
                        <a:pt x="19" y="0"/>
                      </a:cubicBezTo>
                      <a:cubicBezTo>
                        <a:pt x="18" y="0"/>
                        <a:pt x="16" y="0"/>
                        <a:pt x="16" y="1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9"/>
                        <a:pt x="8" y="14"/>
                        <a:pt x="1" y="17"/>
                      </a:cubicBezTo>
                      <a:cubicBezTo>
                        <a:pt x="0" y="17"/>
                        <a:pt x="0" y="18"/>
                        <a:pt x="0" y="19"/>
                      </a:cubicBezTo>
                      <a:cubicBezTo>
                        <a:pt x="0" y="20"/>
                        <a:pt x="2" y="21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10" y="17"/>
                        <a:pt x="16" y="11"/>
                        <a:pt x="2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66" name="Freeform 52"/>
                <p:cNvSpPr/>
                <p:nvPr/>
              </p:nvSpPr>
              <p:spPr bwMode="auto">
                <a:xfrm>
                  <a:off x="2312988" y="5259388"/>
                  <a:ext cx="109537" cy="112713"/>
                </a:xfrm>
                <a:custGeom>
                  <a:avLst/>
                  <a:gdLst>
                    <a:gd name="T0" fmla="*/ 27 w 29"/>
                    <a:gd name="T1" fmla="*/ 0 h 30"/>
                    <a:gd name="T2" fmla="*/ 25 w 29"/>
                    <a:gd name="T3" fmla="*/ 1 h 30"/>
                    <a:gd name="T4" fmla="*/ 1 w 29"/>
                    <a:gd name="T5" fmla="*/ 25 h 30"/>
                    <a:gd name="T6" fmla="*/ 0 w 29"/>
                    <a:gd name="T7" fmla="*/ 28 h 30"/>
                    <a:gd name="T8" fmla="*/ 3 w 29"/>
                    <a:gd name="T9" fmla="*/ 29 h 30"/>
                    <a:gd name="T10" fmla="*/ 3 w 29"/>
                    <a:gd name="T11" fmla="*/ 29 h 30"/>
                    <a:gd name="T12" fmla="*/ 29 w 29"/>
                    <a:gd name="T13" fmla="*/ 3 h 30"/>
                    <a:gd name="T14" fmla="*/ 27 w 29"/>
                    <a:gd name="T15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0">
                      <a:moveTo>
                        <a:pt x="27" y="0"/>
                      </a:moveTo>
                      <a:cubicBezTo>
                        <a:pt x="26" y="0"/>
                        <a:pt x="25" y="0"/>
                        <a:pt x="25" y="1"/>
                      </a:cubicBezTo>
                      <a:cubicBezTo>
                        <a:pt x="20" y="13"/>
                        <a:pt x="12" y="21"/>
                        <a:pt x="1" y="25"/>
                      </a:cubicBezTo>
                      <a:cubicBezTo>
                        <a:pt x="0" y="26"/>
                        <a:pt x="0" y="27"/>
                        <a:pt x="0" y="28"/>
                      </a:cubicBezTo>
                      <a:cubicBezTo>
                        <a:pt x="1" y="29"/>
                        <a:pt x="2" y="30"/>
                        <a:pt x="3" y="29"/>
                      </a:cubicBez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14" y="24"/>
                        <a:pt x="24" y="15"/>
                        <a:pt x="29" y="3"/>
                      </a:cubicBezTo>
                      <a:cubicBezTo>
                        <a:pt x="29" y="2"/>
                        <a:pt x="28" y="1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67" name="Freeform 53"/>
                <p:cNvSpPr/>
                <p:nvPr/>
              </p:nvSpPr>
              <p:spPr bwMode="auto">
                <a:xfrm>
                  <a:off x="2301875" y="5248276"/>
                  <a:ext cx="93662" cy="93663"/>
                </a:xfrm>
                <a:custGeom>
                  <a:avLst/>
                  <a:gdLst>
                    <a:gd name="T0" fmla="*/ 23 w 25"/>
                    <a:gd name="T1" fmla="*/ 0 h 25"/>
                    <a:gd name="T2" fmla="*/ 20 w 25"/>
                    <a:gd name="T3" fmla="*/ 1 h 25"/>
                    <a:gd name="T4" fmla="*/ 1 w 25"/>
                    <a:gd name="T5" fmla="*/ 21 h 25"/>
                    <a:gd name="T6" fmla="*/ 1 w 25"/>
                    <a:gd name="T7" fmla="*/ 21 h 25"/>
                    <a:gd name="T8" fmla="*/ 0 w 25"/>
                    <a:gd name="T9" fmla="*/ 24 h 25"/>
                    <a:gd name="T10" fmla="*/ 3 w 25"/>
                    <a:gd name="T11" fmla="*/ 25 h 25"/>
                    <a:gd name="T12" fmla="*/ 3 w 25"/>
                    <a:gd name="T13" fmla="*/ 25 h 25"/>
                    <a:gd name="T14" fmla="*/ 24 w 25"/>
                    <a:gd name="T15" fmla="*/ 3 h 25"/>
                    <a:gd name="T16" fmla="*/ 23 w 25"/>
                    <a:gd name="T1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25">
                      <a:moveTo>
                        <a:pt x="23" y="0"/>
                      </a:moveTo>
                      <a:cubicBezTo>
                        <a:pt x="22" y="0"/>
                        <a:pt x="21" y="0"/>
                        <a:pt x="20" y="1"/>
                      </a:cubicBezTo>
                      <a:cubicBezTo>
                        <a:pt x="17" y="11"/>
                        <a:pt x="10" y="17"/>
                        <a:pt x="1" y="21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0" y="22"/>
                        <a:pt x="0" y="23"/>
                        <a:pt x="0" y="24"/>
                      </a:cubicBezTo>
                      <a:cubicBezTo>
                        <a:pt x="1" y="25"/>
                        <a:pt x="2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12" y="21"/>
                        <a:pt x="20" y="13"/>
                        <a:pt x="24" y="3"/>
                      </a:cubicBezTo>
                      <a:cubicBezTo>
                        <a:pt x="25" y="2"/>
                        <a:pt x="24" y="1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68" name="Freeform 54"/>
                <p:cNvSpPr/>
                <p:nvPr/>
              </p:nvSpPr>
              <p:spPr bwMode="auto">
                <a:xfrm>
                  <a:off x="2139950" y="5089526"/>
                  <a:ext cx="74612" cy="79375"/>
                </a:xfrm>
                <a:custGeom>
                  <a:avLst/>
                  <a:gdLst>
                    <a:gd name="T0" fmla="*/ 20 w 20"/>
                    <a:gd name="T1" fmla="*/ 2 h 21"/>
                    <a:gd name="T2" fmla="*/ 17 w 20"/>
                    <a:gd name="T3" fmla="*/ 1 h 21"/>
                    <a:gd name="T4" fmla="*/ 17 w 20"/>
                    <a:gd name="T5" fmla="*/ 1 h 21"/>
                    <a:gd name="T6" fmla="*/ 0 w 20"/>
                    <a:gd name="T7" fmla="*/ 18 h 21"/>
                    <a:gd name="T8" fmla="*/ 0 w 20"/>
                    <a:gd name="T9" fmla="*/ 18 h 21"/>
                    <a:gd name="T10" fmla="*/ 1 w 20"/>
                    <a:gd name="T11" fmla="*/ 21 h 21"/>
                    <a:gd name="T12" fmla="*/ 4 w 20"/>
                    <a:gd name="T13" fmla="*/ 20 h 21"/>
                    <a:gd name="T14" fmla="*/ 4 w 20"/>
                    <a:gd name="T15" fmla="*/ 20 h 21"/>
                    <a:gd name="T16" fmla="*/ 19 w 20"/>
                    <a:gd name="T17" fmla="*/ 4 h 21"/>
                    <a:gd name="T18" fmla="*/ 20 w 20"/>
                    <a:gd name="T19" fmla="*/ 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" h="21">
                      <a:moveTo>
                        <a:pt x="20" y="2"/>
                      </a:moveTo>
                      <a:cubicBezTo>
                        <a:pt x="20" y="1"/>
                        <a:pt x="18" y="0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0" y="4"/>
                        <a:pt x="4" y="10"/>
                        <a:pt x="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20"/>
                        <a:pt x="1" y="21"/>
                      </a:cubicBezTo>
                      <a:cubicBezTo>
                        <a:pt x="2" y="21"/>
                        <a:pt x="4" y="21"/>
                        <a:pt x="4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7" y="12"/>
                        <a:pt x="12" y="7"/>
                        <a:pt x="19" y="4"/>
                      </a:cubicBezTo>
                      <a:cubicBezTo>
                        <a:pt x="20" y="4"/>
                        <a:pt x="20" y="3"/>
                        <a:pt x="2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69" name="Freeform 55"/>
                <p:cNvSpPr/>
                <p:nvPr/>
              </p:nvSpPr>
              <p:spPr bwMode="auto">
                <a:xfrm>
                  <a:off x="2082800" y="5033963"/>
                  <a:ext cx="109537" cy="112713"/>
                </a:xfrm>
                <a:custGeom>
                  <a:avLst/>
                  <a:gdLst>
                    <a:gd name="T0" fmla="*/ 29 w 29"/>
                    <a:gd name="T1" fmla="*/ 2 h 30"/>
                    <a:gd name="T2" fmla="*/ 26 w 29"/>
                    <a:gd name="T3" fmla="*/ 1 h 30"/>
                    <a:gd name="T4" fmla="*/ 26 w 29"/>
                    <a:gd name="T5" fmla="*/ 1 h 30"/>
                    <a:gd name="T6" fmla="*/ 0 w 29"/>
                    <a:gd name="T7" fmla="*/ 27 h 30"/>
                    <a:gd name="T8" fmla="*/ 2 w 29"/>
                    <a:gd name="T9" fmla="*/ 30 h 30"/>
                    <a:gd name="T10" fmla="*/ 4 w 29"/>
                    <a:gd name="T11" fmla="*/ 29 h 30"/>
                    <a:gd name="T12" fmla="*/ 28 w 29"/>
                    <a:gd name="T13" fmla="*/ 5 h 30"/>
                    <a:gd name="T14" fmla="*/ 29 w 29"/>
                    <a:gd name="T15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0">
                      <a:moveTo>
                        <a:pt x="29" y="2"/>
                      </a:moveTo>
                      <a:cubicBezTo>
                        <a:pt x="28" y="1"/>
                        <a:pt x="27" y="0"/>
                        <a:pt x="26" y="1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15" y="6"/>
                        <a:pt x="5" y="15"/>
                        <a:pt x="0" y="27"/>
                      </a:cubicBezTo>
                      <a:cubicBezTo>
                        <a:pt x="0" y="28"/>
                        <a:pt x="1" y="29"/>
                        <a:pt x="2" y="30"/>
                      </a:cubicBezTo>
                      <a:cubicBezTo>
                        <a:pt x="3" y="30"/>
                        <a:pt x="4" y="30"/>
                        <a:pt x="4" y="29"/>
                      </a:cubicBezTo>
                      <a:cubicBezTo>
                        <a:pt x="9" y="17"/>
                        <a:pt x="17" y="9"/>
                        <a:pt x="28" y="5"/>
                      </a:cubicBezTo>
                      <a:cubicBezTo>
                        <a:pt x="29" y="4"/>
                        <a:pt x="29" y="3"/>
                        <a:pt x="29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70" name="Freeform 56"/>
                <p:cNvSpPr/>
                <p:nvPr/>
              </p:nvSpPr>
              <p:spPr bwMode="auto">
                <a:xfrm>
                  <a:off x="2109788" y="5064126"/>
                  <a:ext cx="93662" cy="93663"/>
                </a:xfrm>
                <a:custGeom>
                  <a:avLst/>
                  <a:gdLst>
                    <a:gd name="T0" fmla="*/ 24 w 25"/>
                    <a:gd name="T1" fmla="*/ 4 h 25"/>
                    <a:gd name="T2" fmla="*/ 25 w 25"/>
                    <a:gd name="T3" fmla="*/ 1 h 25"/>
                    <a:gd name="T4" fmla="*/ 22 w 25"/>
                    <a:gd name="T5" fmla="*/ 0 h 25"/>
                    <a:gd name="T6" fmla="*/ 22 w 25"/>
                    <a:gd name="T7" fmla="*/ 0 h 25"/>
                    <a:gd name="T8" fmla="*/ 1 w 25"/>
                    <a:gd name="T9" fmla="*/ 22 h 25"/>
                    <a:gd name="T10" fmla="*/ 2 w 25"/>
                    <a:gd name="T11" fmla="*/ 25 h 25"/>
                    <a:gd name="T12" fmla="*/ 5 w 25"/>
                    <a:gd name="T13" fmla="*/ 24 h 25"/>
                    <a:gd name="T14" fmla="*/ 24 w 25"/>
                    <a:gd name="T15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" h="25">
                      <a:moveTo>
                        <a:pt x="24" y="4"/>
                      </a:moveTo>
                      <a:cubicBezTo>
                        <a:pt x="25" y="3"/>
                        <a:pt x="25" y="2"/>
                        <a:pt x="25" y="1"/>
                      </a:cubicBezTo>
                      <a:cubicBezTo>
                        <a:pt x="24" y="0"/>
                        <a:pt x="23" y="0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3" y="4"/>
                        <a:pt x="5" y="12"/>
                        <a:pt x="1" y="22"/>
                      </a:cubicBezTo>
                      <a:cubicBezTo>
                        <a:pt x="0" y="23"/>
                        <a:pt x="1" y="24"/>
                        <a:pt x="2" y="25"/>
                      </a:cubicBezTo>
                      <a:cubicBezTo>
                        <a:pt x="3" y="25"/>
                        <a:pt x="4" y="25"/>
                        <a:pt x="5" y="24"/>
                      </a:cubicBezTo>
                      <a:cubicBezTo>
                        <a:pt x="8" y="14"/>
                        <a:pt x="15" y="8"/>
                        <a:pt x="24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0" name="Group 24"/>
              <p:cNvGrpSpPr/>
              <p:nvPr/>
            </p:nvGrpSpPr>
            <p:grpSpPr>
              <a:xfrm>
                <a:off x="8806221" y="3987764"/>
                <a:ext cx="495300" cy="466725"/>
                <a:chOff x="1049338" y="4976813"/>
                <a:chExt cx="495300" cy="466725"/>
              </a:xfrm>
              <a:solidFill>
                <a:schemeClr val="bg1"/>
              </a:solidFill>
            </p:grpSpPr>
            <p:sp>
              <p:nvSpPr>
                <p:cNvPr id="60" name="Oval 57"/>
                <p:cNvSpPr>
                  <a:spLocks noChangeArrowheads="1"/>
                </p:cNvSpPr>
                <p:nvPr/>
              </p:nvSpPr>
              <p:spPr bwMode="auto">
                <a:xfrm>
                  <a:off x="1289050" y="5232401"/>
                  <a:ext cx="60325" cy="603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61" name="Freeform 58"/>
                <p:cNvSpPr>
                  <a:spLocks noEditPoints="1"/>
                </p:cNvSpPr>
                <p:nvPr/>
              </p:nvSpPr>
              <p:spPr bwMode="auto">
                <a:xfrm>
                  <a:off x="1049338" y="4976813"/>
                  <a:ext cx="495300" cy="466725"/>
                </a:xfrm>
                <a:custGeom>
                  <a:avLst/>
                  <a:gdLst>
                    <a:gd name="T0" fmla="*/ 116 w 132"/>
                    <a:gd name="T1" fmla="*/ 48 h 124"/>
                    <a:gd name="T2" fmla="*/ 116 w 132"/>
                    <a:gd name="T3" fmla="*/ 22 h 124"/>
                    <a:gd name="T4" fmla="*/ 104 w 132"/>
                    <a:gd name="T5" fmla="*/ 0 h 124"/>
                    <a:gd name="T6" fmla="*/ 22 w 132"/>
                    <a:gd name="T7" fmla="*/ 0 h 124"/>
                    <a:gd name="T8" fmla="*/ 0 w 132"/>
                    <a:gd name="T9" fmla="*/ 102 h 124"/>
                    <a:gd name="T10" fmla="*/ 94 w 132"/>
                    <a:gd name="T11" fmla="*/ 124 h 124"/>
                    <a:gd name="T12" fmla="*/ 116 w 132"/>
                    <a:gd name="T13" fmla="*/ 96 h 124"/>
                    <a:gd name="T14" fmla="*/ 116 w 132"/>
                    <a:gd name="T15" fmla="*/ 48 h 124"/>
                    <a:gd name="T16" fmla="*/ 88 w 132"/>
                    <a:gd name="T17" fmla="*/ 8 h 124"/>
                    <a:gd name="T18" fmla="*/ 108 w 132"/>
                    <a:gd name="T19" fmla="*/ 12 h 124"/>
                    <a:gd name="T20" fmla="*/ 108 w 132"/>
                    <a:gd name="T21" fmla="*/ 24 h 124"/>
                    <a:gd name="T22" fmla="*/ 104 w 132"/>
                    <a:gd name="T23" fmla="*/ 36 h 124"/>
                    <a:gd name="T24" fmla="*/ 104 w 132"/>
                    <a:gd name="T25" fmla="*/ 32 h 124"/>
                    <a:gd name="T26" fmla="*/ 104 w 132"/>
                    <a:gd name="T27" fmla="*/ 16 h 124"/>
                    <a:gd name="T28" fmla="*/ 16 w 132"/>
                    <a:gd name="T29" fmla="*/ 12 h 124"/>
                    <a:gd name="T30" fmla="*/ 12 w 132"/>
                    <a:gd name="T31" fmla="*/ 24 h 124"/>
                    <a:gd name="T32" fmla="*/ 8 w 132"/>
                    <a:gd name="T33" fmla="*/ 22 h 124"/>
                    <a:gd name="T34" fmla="*/ 100 w 132"/>
                    <a:gd name="T35" fmla="*/ 20 h 124"/>
                    <a:gd name="T36" fmla="*/ 16 w 132"/>
                    <a:gd name="T37" fmla="*/ 16 h 124"/>
                    <a:gd name="T38" fmla="*/ 100 w 132"/>
                    <a:gd name="T39" fmla="*/ 20 h 124"/>
                    <a:gd name="T40" fmla="*/ 100 w 132"/>
                    <a:gd name="T41" fmla="*/ 28 h 124"/>
                    <a:gd name="T42" fmla="*/ 16 w 132"/>
                    <a:gd name="T43" fmla="*/ 24 h 124"/>
                    <a:gd name="T44" fmla="*/ 100 w 132"/>
                    <a:gd name="T45" fmla="*/ 32 h 124"/>
                    <a:gd name="T46" fmla="*/ 88 w 132"/>
                    <a:gd name="T47" fmla="*/ 36 h 124"/>
                    <a:gd name="T48" fmla="*/ 16 w 132"/>
                    <a:gd name="T49" fmla="*/ 35 h 124"/>
                    <a:gd name="T50" fmla="*/ 100 w 132"/>
                    <a:gd name="T51" fmla="*/ 32 h 124"/>
                    <a:gd name="T52" fmla="*/ 94 w 132"/>
                    <a:gd name="T53" fmla="*/ 116 h 124"/>
                    <a:gd name="T54" fmla="*/ 8 w 132"/>
                    <a:gd name="T55" fmla="*/ 102 h 124"/>
                    <a:gd name="T56" fmla="*/ 22 w 132"/>
                    <a:gd name="T57" fmla="*/ 44 h 124"/>
                    <a:gd name="T58" fmla="*/ 104 w 132"/>
                    <a:gd name="T59" fmla="*/ 44 h 124"/>
                    <a:gd name="T60" fmla="*/ 108 w 132"/>
                    <a:gd name="T61" fmla="*/ 56 h 124"/>
                    <a:gd name="T62" fmla="*/ 52 w 132"/>
                    <a:gd name="T63" fmla="*/ 76 h 124"/>
                    <a:gd name="T64" fmla="*/ 108 w 132"/>
                    <a:gd name="T65" fmla="*/ 96 h 124"/>
                    <a:gd name="T66" fmla="*/ 113 w 132"/>
                    <a:gd name="T67" fmla="*/ 88 h 124"/>
                    <a:gd name="T68" fmla="*/ 60 w 132"/>
                    <a:gd name="T69" fmla="*/ 76 h 124"/>
                    <a:gd name="T70" fmla="*/ 108 w 132"/>
                    <a:gd name="T71" fmla="*/ 64 h 124"/>
                    <a:gd name="T72" fmla="*/ 115 w 132"/>
                    <a:gd name="T73" fmla="*/ 59 h 124"/>
                    <a:gd name="T74" fmla="*/ 120 w 132"/>
                    <a:gd name="T75" fmla="*/ 7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32" h="124">
                      <a:moveTo>
                        <a:pt x="116" y="48"/>
                      </a:moveTo>
                      <a:cubicBezTo>
                        <a:pt x="116" y="48"/>
                        <a:pt x="116" y="48"/>
                        <a:pt x="116" y="48"/>
                      </a:cubicBezTo>
                      <a:cubicBezTo>
                        <a:pt x="116" y="24"/>
                        <a:pt x="116" y="24"/>
                        <a:pt x="116" y="24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16" y="12"/>
                        <a:pt x="116" y="12"/>
                        <a:pt x="116" y="12"/>
                      </a:cubicBezTo>
                      <a:cubicBezTo>
                        <a:pt x="116" y="5"/>
                        <a:pt x="111" y="0"/>
                        <a:pt x="104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14"/>
                        <a:pt x="10" y="124"/>
                        <a:pt x="22" y="124"/>
                      </a:cubicBezTo>
                      <a:cubicBezTo>
                        <a:pt x="94" y="124"/>
                        <a:pt x="94" y="124"/>
                        <a:pt x="94" y="124"/>
                      </a:cubicBezTo>
                      <a:cubicBezTo>
                        <a:pt x="106" y="124"/>
                        <a:pt x="116" y="114"/>
                        <a:pt x="116" y="102"/>
                      </a:cubicBezTo>
                      <a:cubicBezTo>
                        <a:pt x="116" y="96"/>
                        <a:pt x="116" y="96"/>
                        <a:pt x="116" y="96"/>
                      </a:cubicBezTo>
                      <a:cubicBezTo>
                        <a:pt x="116" y="96"/>
                        <a:pt x="116" y="96"/>
                        <a:pt x="116" y="96"/>
                      </a:cubicBezTo>
                      <a:cubicBezTo>
                        <a:pt x="132" y="84"/>
                        <a:pt x="132" y="60"/>
                        <a:pt x="116" y="48"/>
                      </a:cubicBezTo>
                      <a:close/>
                      <a:moveTo>
                        <a:pt x="22" y="8"/>
                      </a:moveTo>
                      <a:cubicBezTo>
                        <a:pt x="88" y="8"/>
                        <a:pt x="88" y="8"/>
                        <a:pt x="88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6" y="8"/>
                        <a:pt x="108" y="10"/>
                        <a:pt x="108" y="12"/>
                      </a:cubicBezTo>
                      <a:cubicBezTo>
                        <a:pt x="108" y="22"/>
                        <a:pt x="108" y="22"/>
                        <a:pt x="108" y="22"/>
                      </a:cubicBezTo>
                      <a:cubicBezTo>
                        <a:pt x="108" y="24"/>
                        <a:pt x="108" y="24"/>
                        <a:pt x="108" y="24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7" y="36"/>
                        <a:pt x="105" y="36"/>
                        <a:pt x="104" y="36"/>
                      </a:cubicBezTo>
                      <a:cubicBezTo>
                        <a:pt x="104" y="36"/>
                        <a:pt x="104" y="36"/>
                        <a:pt x="104" y="36"/>
                      </a:cubicBezTo>
                      <a:cubicBezTo>
                        <a:pt x="104" y="32"/>
                        <a:pt x="104" y="32"/>
                        <a:pt x="104" y="32"/>
                      </a:cubicBezTo>
                      <a:cubicBezTo>
                        <a:pt x="104" y="24"/>
                        <a:pt x="104" y="24"/>
                        <a:pt x="104" y="24"/>
                      </a:cubicBezTo>
                      <a:cubicBezTo>
                        <a:pt x="104" y="16"/>
                        <a:pt x="104" y="16"/>
                        <a:pt x="104" y="16"/>
                      </a:cubicBezTo>
                      <a:cubicBezTo>
                        <a:pt x="104" y="14"/>
                        <a:pt x="102" y="12"/>
                        <a:pt x="100" y="12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4" y="12"/>
                        <a:pt x="12" y="14"/>
                        <a:pt x="12" y="16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0" y="29"/>
                        <a:pt x="8" y="26"/>
                        <a:pt x="8" y="22"/>
                      </a:cubicBezTo>
                      <a:cubicBezTo>
                        <a:pt x="8" y="14"/>
                        <a:pt x="14" y="8"/>
                        <a:pt x="22" y="8"/>
                      </a:cubicBezTo>
                      <a:close/>
                      <a:moveTo>
                        <a:pt x="100" y="20"/>
                      </a:move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00" y="16"/>
                        <a:pt x="100" y="16"/>
                        <a:pt x="100" y="16"/>
                      </a:cubicBezTo>
                      <a:lnTo>
                        <a:pt x="100" y="20"/>
                      </a:lnTo>
                      <a:close/>
                      <a:moveTo>
                        <a:pt x="100" y="24"/>
                      </a:moveTo>
                      <a:cubicBezTo>
                        <a:pt x="100" y="28"/>
                        <a:pt x="100" y="28"/>
                        <a:pt x="100" y="28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lnTo>
                        <a:pt x="100" y="24"/>
                      </a:lnTo>
                      <a:close/>
                      <a:moveTo>
                        <a:pt x="100" y="32"/>
                      </a:moveTo>
                      <a:cubicBezTo>
                        <a:pt x="100" y="36"/>
                        <a:pt x="100" y="36"/>
                        <a:pt x="100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0" y="36"/>
                        <a:pt x="18" y="35"/>
                        <a:pt x="16" y="35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lnTo>
                        <a:pt x="100" y="32"/>
                      </a:lnTo>
                      <a:close/>
                      <a:moveTo>
                        <a:pt x="108" y="102"/>
                      </a:moveTo>
                      <a:cubicBezTo>
                        <a:pt x="108" y="110"/>
                        <a:pt x="102" y="116"/>
                        <a:pt x="94" y="116"/>
                      </a:cubicBezTo>
                      <a:cubicBezTo>
                        <a:pt x="22" y="116"/>
                        <a:pt x="22" y="116"/>
                        <a:pt x="22" y="116"/>
                      </a:cubicBezTo>
                      <a:cubicBezTo>
                        <a:pt x="14" y="116"/>
                        <a:pt x="8" y="110"/>
                        <a:pt x="8" y="102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12" y="42"/>
                        <a:pt x="17" y="44"/>
                        <a:pt x="22" y="44"/>
                      </a:cubicBezTo>
                      <a:cubicBezTo>
                        <a:pt x="88" y="44"/>
                        <a:pt x="88" y="44"/>
                        <a:pt x="88" y="44"/>
                      </a:cubicBezTo>
                      <a:cubicBezTo>
                        <a:pt x="104" y="44"/>
                        <a:pt x="104" y="44"/>
                        <a:pt x="104" y="44"/>
                      </a:cubicBezTo>
                      <a:cubicBezTo>
                        <a:pt x="106" y="44"/>
                        <a:pt x="108" y="46"/>
                        <a:pt x="108" y="48"/>
                      </a:cubicBezTo>
                      <a:cubicBezTo>
                        <a:pt x="108" y="56"/>
                        <a:pt x="108" y="56"/>
                        <a:pt x="108" y="56"/>
                      </a:cubicBezTo>
                      <a:cubicBezTo>
                        <a:pt x="72" y="56"/>
                        <a:pt x="72" y="56"/>
                        <a:pt x="72" y="56"/>
                      </a:cubicBezTo>
                      <a:cubicBezTo>
                        <a:pt x="61" y="56"/>
                        <a:pt x="52" y="65"/>
                        <a:pt x="52" y="76"/>
                      </a:cubicBezTo>
                      <a:cubicBezTo>
                        <a:pt x="52" y="87"/>
                        <a:pt x="61" y="96"/>
                        <a:pt x="72" y="96"/>
                      </a:cubicBezTo>
                      <a:cubicBezTo>
                        <a:pt x="108" y="96"/>
                        <a:pt x="108" y="96"/>
                        <a:pt x="108" y="96"/>
                      </a:cubicBezTo>
                      <a:lnTo>
                        <a:pt x="108" y="102"/>
                      </a:lnTo>
                      <a:close/>
                      <a:moveTo>
                        <a:pt x="113" y="88"/>
                      </a:moveTo>
                      <a:cubicBezTo>
                        <a:pt x="72" y="88"/>
                        <a:pt x="72" y="88"/>
                        <a:pt x="72" y="88"/>
                      </a:cubicBezTo>
                      <a:cubicBezTo>
                        <a:pt x="65" y="88"/>
                        <a:pt x="60" y="83"/>
                        <a:pt x="60" y="76"/>
                      </a:cubicBezTo>
                      <a:cubicBezTo>
                        <a:pt x="60" y="69"/>
                        <a:pt x="65" y="64"/>
                        <a:pt x="72" y="64"/>
                      </a:cubicBezTo>
                      <a:cubicBezTo>
                        <a:pt x="108" y="64"/>
                        <a:pt x="108" y="64"/>
                        <a:pt x="108" y="64"/>
                      </a:cubicBezTo>
                      <a:cubicBezTo>
                        <a:pt x="110" y="64"/>
                        <a:pt x="113" y="63"/>
                        <a:pt x="114" y="61"/>
                      </a:cubicBezTo>
                      <a:cubicBezTo>
                        <a:pt x="115" y="60"/>
                        <a:pt x="115" y="60"/>
                        <a:pt x="115" y="59"/>
                      </a:cubicBezTo>
                      <a:cubicBezTo>
                        <a:pt x="115" y="59"/>
                        <a:pt x="116" y="59"/>
                        <a:pt x="116" y="59"/>
                      </a:cubicBezTo>
                      <a:cubicBezTo>
                        <a:pt x="118" y="62"/>
                        <a:pt x="120" y="67"/>
                        <a:pt x="120" y="72"/>
                      </a:cubicBezTo>
                      <a:cubicBezTo>
                        <a:pt x="120" y="78"/>
                        <a:pt x="118" y="84"/>
                        <a:pt x="113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21" name="Freeform 59"/>
              <p:cNvSpPr>
                <a:spLocks noEditPoints="1"/>
              </p:cNvSpPr>
              <p:nvPr/>
            </p:nvSpPr>
            <p:spPr bwMode="auto">
              <a:xfrm>
                <a:off x="10359631" y="1779783"/>
                <a:ext cx="482890" cy="478835"/>
              </a:xfrm>
              <a:custGeom>
                <a:avLst/>
                <a:gdLst>
                  <a:gd name="T0" fmla="*/ 81 w 128"/>
                  <a:gd name="T1" fmla="*/ 14 h 128"/>
                  <a:gd name="T2" fmla="*/ 53 w 128"/>
                  <a:gd name="T3" fmla="*/ 36 h 128"/>
                  <a:gd name="T4" fmla="*/ 33 w 128"/>
                  <a:gd name="T5" fmla="*/ 36 h 128"/>
                  <a:gd name="T6" fmla="*/ 0 w 128"/>
                  <a:gd name="T7" fmla="*/ 56 h 128"/>
                  <a:gd name="T8" fmla="*/ 24 w 128"/>
                  <a:gd name="T9" fmla="*/ 84 h 128"/>
                  <a:gd name="T10" fmla="*/ 32 w 128"/>
                  <a:gd name="T11" fmla="*/ 128 h 128"/>
                  <a:gd name="T12" fmla="*/ 56 w 128"/>
                  <a:gd name="T13" fmla="*/ 120 h 128"/>
                  <a:gd name="T14" fmla="*/ 52 w 128"/>
                  <a:gd name="T15" fmla="*/ 108 h 128"/>
                  <a:gd name="T16" fmla="*/ 52 w 128"/>
                  <a:gd name="T17" fmla="*/ 80 h 128"/>
                  <a:gd name="T18" fmla="*/ 53 w 128"/>
                  <a:gd name="T19" fmla="*/ 78 h 128"/>
                  <a:gd name="T20" fmla="*/ 54 w 128"/>
                  <a:gd name="T21" fmla="*/ 77 h 128"/>
                  <a:gd name="T22" fmla="*/ 55 w 128"/>
                  <a:gd name="T23" fmla="*/ 76 h 128"/>
                  <a:gd name="T24" fmla="*/ 81 w 128"/>
                  <a:gd name="T25" fmla="*/ 98 h 128"/>
                  <a:gd name="T26" fmla="*/ 128 w 128"/>
                  <a:gd name="T27" fmla="*/ 56 h 128"/>
                  <a:gd name="T28" fmla="*/ 80 w 128"/>
                  <a:gd name="T29" fmla="*/ 56 h 128"/>
                  <a:gd name="T30" fmla="*/ 92 w 128"/>
                  <a:gd name="T31" fmla="*/ 44 h 128"/>
                  <a:gd name="T32" fmla="*/ 92 w 128"/>
                  <a:gd name="T33" fmla="*/ 68 h 128"/>
                  <a:gd name="T34" fmla="*/ 80 w 128"/>
                  <a:gd name="T35" fmla="*/ 56 h 128"/>
                  <a:gd name="T36" fmla="*/ 16 w 128"/>
                  <a:gd name="T37" fmla="*/ 44 h 128"/>
                  <a:gd name="T38" fmla="*/ 40 w 128"/>
                  <a:gd name="T39" fmla="*/ 56 h 128"/>
                  <a:gd name="T40" fmla="*/ 16 w 128"/>
                  <a:gd name="T41" fmla="*/ 68 h 128"/>
                  <a:gd name="T42" fmla="*/ 48 w 128"/>
                  <a:gd name="T43" fmla="*/ 120 h 128"/>
                  <a:gd name="T44" fmla="*/ 32 w 128"/>
                  <a:gd name="T45" fmla="*/ 84 h 128"/>
                  <a:gd name="T46" fmla="*/ 33 w 128"/>
                  <a:gd name="T47" fmla="*/ 76 h 128"/>
                  <a:gd name="T48" fmla="*/ 45 w 128"/>
                  <a:gd name="T49" fmla="*/ 76 h 128"/>
                  <a:gd name="T50" fmla="*/ 44 w 128"/>
                  <a:gd name="T51" fmla="*/ 108 h 128"/>
                  <a:gd name="T52" fmla="*/ 48 w 128"/>
                  <a:gd name="T53" fmla="*/ 117 h 128"/>
                  <a:gd name="T54" fmla="*/ 53 w 128"/>
                  <a:gd name="T55" fmla="*/ 68 h 128"/>
                  <a:gd name="T56" fmla="*/ 52 w 128"/>
                  <a:gd name="T57" fmla="*/ 68 h 128"/>
                  <a:gd name="T58" fmla="*/ 52 w 128"/>
                  <a:gd name="T59" fmla="*/ 44 h 128"/>
                  <a:gd name="T60" fmla="*/ 74 w 128"/>
                  <a:gd name="T61" fmla="*/ 36 h 128"/>
                  <a:gd name="T62" fmla="*/ 74 w 128"/>
                  <a:gd name="T63" fmla="*/ 76 h 128"/>
                  <a:gd name="T64" fmla="*/ 100 w 128"/>
                  <a:gd name="T65" fmla="*/ 104 h 128"/>
                  <a:gd name="T66" fmla="*/ 92 w 128"/>
                  <a:gd name="T67" fmla="*/ 76 h 128"/>
                  <a:gd name="T68" fmla="*/ 92 w 128"/>
                  <a:gd name="T69" fmla="*/ 36 h 128"/>
                  <a:gd name="T70" fmla="*/ 100 w 128"/>
                  <a:gd name="T71" fmla="*/ 8 h 128"/>
                  <a:gd name="T72" fmla="*/ 100 w 128"/>
                  <a:gd name="T73" fmla="*/ 10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8" h="128">
                    <a:moveTo>
                      <a:pt x="100" y="0"/>
                    </a:moveTo>
                    <a:cubicBezTo>
                      <a:pt x="92" y="0"/>
                      <a:pt x="85" y="6"/>
                      <a:pt x="81" y="14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74" y="27"/>
                      <a:pt x="64" y="36"/>
                      <a:pt x="53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7" y="36"/>
                      <a:pt x="0" y="45"/>
                      <a:pt x="0" y="56"/>
                    </a:cubicBezTo>
                    <a:cubicBezTo>
                      <a:pt x="0" y="67"/>
                      <a:pt x="7" y="76"/>
                      <a:pt x="16" y="76"/>
                    </a:cubicBezTo>
                    <a:cubicBezTo>
                      <a:pt x="20" y="76"/>
                      <a:pt x="24" y="80"/>
                      <a:pt x="24" y="84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4"/>
                      <a:pt x="28" y="128"/>
                      <a:pt x="32" y="128"/>
                    </a:cubicBezTo>
                    <a:cubicBezTo>
                      <a:pt x="48" y="128"/>
                      <a:pt x="48" y="128"/>
                      <a:pt x="48" y="128"/>
                    </a:cubicBezTo>
                    <a:cubicBezTo>
                      <a:pt x="52" y="128"/>
                      <a:pt x="56" y="124"/>
                      <a:pt x="56" y="120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2"/>
                      <a:pt x="52" y="110"/>
                      <a:pt x="52" y="108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52" y="79"/>
                      <a:pt x="52" y="79"/>
                      <a:pt x="53" y="78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7"/>
                      <a:pt x="53" y="77"/>
                      <a:pt x="54" y="77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4" y="76"/>
                      <a:pt x="55" y="76"/>
                      <a:pt x="55" y="76"/>
                    </a:cubicBezTo>
                    <a:cubicBezTo>
                      <a:pt x="65" y="77"/>
                      <a:pt x="74" y="85"/>
                      <a:pt x="81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5" y="106"/>
                      <a:pt x="92" y="112"/>
                      <a:pt x="100" y="112"/>
                    </a:cubicBezTo>
                    <a:cubicBezTo>
                      <a:pt x="118" y="112"/>
                      <a:pt x="128" y="84"/>
                      <a:pt x="128" y="56"/>
                    </a:cubicBezTo>
                    <a:cubicBezTo>
                      <a:pt x="128" y="28"/>
                      <a:pt x="118" y="0"/>
                      <a:pt x="100" y="0"/>
                    </a:cubicBezTo>
                    <a:close/>
                    <a:moveTo>
                      <a:pt x="80" y="56"/>
                    </a:moveTo>
                    <a:cubicBezTo>
                      <a:pt x="80" y="52"/>
                      <a:pt x="80" y="48"/>
                      <a:pt x="81" y="44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6" y="44"/>
                      <a:pt x="100" y="49"/>
                      <a:pt x="100" y="56"/>
                    </a:cubicBezTo>
                    <a:cubicBezTo>
                      <a:pt x="100" y="63"/>
                      <a:pt x="96" y="68"/>
                      <a:pt x="92" y="68"/>
                    </a:cubicBezTo>
                    <a:cubicBezTo>
                      <a:pt x="81" y="68"/>
                      <a:pt x="81" y="68"/>
                      <a:pt x="81" y="68"/>
                    </a:cubicBezTo>
                    <a:cubicBezTo>
                      <a:pt x="80" y="64"/>
                      <a:pt x="80" y="60"/>
                      <a:pt x="80" y="56"/>
                    </a:cubicBezTo>
                    <a:close/>
                    <a:moveTo>
                      <a:pt x="8" y="56"/>
                    </a:moveTo>
                    <a:cubicBezTo>
                      <a:pt x="8" y="49"/>
                      <a:pt x="12" y="44"/>
                      <a:pt x="16" y="44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2" y="47"/>
                      <a:pt x="40" y="51"/>
                      <a:pt x="40" y="56"/>
                    </a:cubicBezTo>
                    <a:cubicBezTo>
                      <a:pt x="40" y="61"/>
                      <a:pt x="42" y="65"/>
                      <a:pt x="44" y="68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2" y="68"/>
                      <a:pt x="8" y="63"/>
                      <a:pt x="8" y="56"/>
                    </a:cubicBezTo>
                    <a:close/>
                    <a:moveTo>
                      <a:pt x="48" y="120"/>
                    </a:moveTo>
                    <a:cubicBezTo>
                      <a:pt x="32" y="120"/>
                      <a:pt x="32" y="120"/>
                      <a:pt x="32" y="120"/>
                    </a:cubicBezTo>
                    <a:cubicBezTo>
                      <a:pt x="32" y="84"/>
                      <a:pt x="32" y="84"/>
                      <a:pt x="32" y="84"/>
                    </a:cubicBezTo>
                    <a:cubicBezTo>
                      <a:pt x="32" y="81"/>
                      <a:pt x="31" y="78"/>
                      <a:pt x="30" y="76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4" y="77"/>
                      <a:pt x="44" y="79"/>
                      <a:pt x="44" y="80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44" y="112"/>
                      <a:pt x="46" y="114"/>
                      <a:pt x="47" y="116"/>
                    </a:cubicBezTo>
                    <a:cubicBezTo>
                      <a:pt x="48" y="116"/>
                      <a:pt x="48" y="116"/>
                      <a:pt x="48" y="117"/>
                    </a:cubicBezTo>
                    <a:lnTo>
                      <a:pt x="48" y="120"/>
                    </a:lnTo>
                    <a:close/>
                    <a:moveTo>
                      <a:pt x="53" y="68"/>
                    </a:move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48" y="68"/>
                      <a:pt x="44" y="63"/>
                      <a:pt x="44" y="56"/>
                    </a:cubicBezTo>
                    <a:cubicBezTo>
                      <a:pt x="44" y="49"/>
                      <a:pt x="48" y="44"/>
                      <a:pt x="52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60" y="44"/>
                      <a:pt x="68" y="41"/>
                      <a:pt x="74" y="36"/>
                    </a:cubicBezTo>
                    <a:cubicBezTo>
                      <a:pt x="73" y="42"/>
                      <a:pt x="72" y="49"/>
                      <a:pt x="72" y="56"/>
                    </a:cubicBezTo>
                    <a:cubicBezTo>
                      <a:pt x="72" y="63"/>
                      <a:pt x="73" y="70"/>
                      <a:pt x="74" y="76"/>
                    </a:cubicBezTo>
                    <a:cubicBezTo>
                      <a:pt x="68" y="71"/>
                      <a:pt x="60" y="68"/>
                      <a:pt x="53" y="68"/>
                    </a:cubicBezTo>
                    <a:close/>
                    <a:moveTo>
                      <a:pt x="100" y="104"/>
                    </a:moveTo>
                    <a:cubicBezTo>
                      <a:pt x="92" y="104"/>
                      <a:pt x="85" y="93"/>
                      <a:pt x="82" y="76"/>
                    </a:cubicBezTo>
                    <a:cubicBezTo>
                      <a:pt x="92" y="76"/>
                      <a:pt x="92" y="76"/>
                      <a:pt x="92" y="76"/>
                    </a:cubicBezTo>
                    <a:cubicBezTo>
                      <a:pt x="101" y="76"/>
                      <a:pt x="108" y="67"/>
                      <a:pt x="108" y="56"/>
                    </a:cubicBezTo>
                    <a:cubicBezTo>
                      <a:pt x="108" y="45"/>
                      <a:pt x="101" y="36"/>
                      <a:pt x="92" y="36"/>
                    </a:cubicBezTo>
                    <a:cubicBezTo>
                      <a:pt x="82" y="36"/>
                      <a:pt x="82" y="36"/>
                      <a:pt x="82" y="36"/>
                    </a:cubicBezTo>
                    <a:cubicBezTo>
                      <a:pt x="85" y="19"/>
                      <a:pt x="92" y="8"/>
                      <a:pt x="100" y="8"/>
                    </a:cubicBezTo>
                    <a:cubicBezTo>
                      <a:pt x="111" y="8"/>
                      <a:pt x="120" y="29"/>
                      <a:pt x="120" y="56"/>
                    </a:cubicBezTo>
                    <a:cubicBezTo>
                      <a:pt x="120" y="83"/>
                      <a:pt x="111" y="104"/>
                      <a:pt x="100" y="1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6435" tIns="48218" rIns="96435" bIns="48218"/>
              <a:lstStyle/>
              <a:p>
                <a:pPr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>
                  <a:latin typeface="+mn-lt"/>
                  <a:ea typeface="+mn-ea"/>
                </a:endParaRPr>
              </a:p>
            </p:txBody>
          </p:sp>
          <p:sp>
            <p:nvSpPr>
              <p:cNvPr id="22" name="Freeform 60"/>
              <p:cNvSpPr>
                <a:spLocks noEditPoints="1"/>
              </p:cNvSpPr>
              <p:nvPr/>
            </p:nvSpPr>
            <p:spPr bwMode="auto">
              <a:xfrm>
                <a:off x="5922805" y="2564081"/>
                <a:ext cx="482893" cy="482964"/>
              </a:xfrm>
              <a:custGeom>
                <a:avLst/>
                <a:gdLst>
                  <a:gd name="T0" fmla="*/ 126 w 129"/>
                  <a:gd name="T1" fmla="*/ 2 h 128"/>
                  <a:gd name="T2" fmla="*/ 121 w 129"/>
                  <a:gd name="T3" fmla="*/ 0 h 128"/>
                  <a:gd name="T4" fmla="*/ 120 w 129"/>
                  <a:gd name="T5" fmla="*/ 0 h 128"/>
                  <a:gd name="T6" fmla="*/ 52 w 129"/>
                  <a:gd name="T7" fmla="*/ 12 h 128"/>
                  <a:gd name="T8" fmla="*/ 45 w 129"/>
                  <a:gd name="T9" fmla="*/ 20 h 128"/>
                  <a:gd name="T10" fmla="*/ 45 w 129"/>
                  <a:gd name="T11" fmla="*/ 28 h 128"/>
                  <a:gd name="T12" fmla="*/ 45 w 129"/>
                  <a:gd name="T13" fmla="*/ 32 h 128"/>
                  <a:gd name="T14" fmla="*/ 45 w 129"/>
                  <a:gd name="T15" fmla="*/ 89 h 128"/>
                  <a:gd name="T16" fmla="*/ 30 w 129"/>
                  <a:gd name="T17" fmla="*/ 84 h 128"/>
                  <a:gd name="T18" fmla="*/ 20 w 129"/>
                  <a:gd name="T19" fmla="*/ 86 h 128"/>
                  <a:gd name="T20" fmla="*/ 3 w 129"/>
                  <a:gd name="T21" fmla="*/ 100 h 128"/>
                  <a:gd name="T22" fmla="*/ 2 w 129"/>
                  <a:gd name="T23" fmla="*/ 115 h 128"/>
                  <a:gd name="T24" fmla="*/ 24 w 129"/>
                  <a:gd name="T25" fmla="*/ 128 h 128"/>
                  <a:gd name="T26" fmla="*/ 34 w 129"/>
                  <a:gd name="T27" fmla="*/ 126 h 128"/>
                  <a:gd name="T28" fmla="*/ 51 w 129"/>
                  <a:gd name="T29" fmla="*/ 112 h 128"/>
                  <a:gd name="T30" fmla="*/ 53 w 129"/>
                  <a:gd name="T31" fmla="*/ 104 h 128"/>
                  <a:gd name="T32" fmla="*/ 53 w 129"/>
                  <a:gd name="T33" fmla="*/ 104 h 128"/>
                  <a:gd name="T34" fmla="*/ 53 w 129"/>
                  <a:gd name="T35" fmla="*/ 40 h 128"/>
                  <a:gd name="T36" fmla="*/ 54 w 129"/>
                  <a:gd name="T37" fmla="*/ 40 h 128"/>
                  <a:gd name="T38" fmla="*/ 121 w 129"/>
                  <a:gd name="T39" fmla="*/ 28 h 128"/>
                  <a:gd name="T40" fmla="*/ 121 w 129"/>
                  <a:gd name="T41" fmla="*/ 77 h 128"/>
                  <a:gd name="T42" fmla="*/ 106 w 129"/>
                  <a:gd name="T43" fmla="*/ 72 h 128"/>
                  <a:gd name="T44" fmla="*/ 96 w 129"/>
                  <a:gd name="T45" fmla="*/ 74 h 128"/>
                  <a:gd name="T46" fmla="*/ 79 w 129"/>
                  <a:gd name="T47" fmla="*/ 88 h 128"/>
                  <a:gd name="T48" fmla="*/ 78 w 129"/>
                  <a:gd name="T49" fmla="*/ 103 h 128"/>
                  <a:gd name="T50" fmla="*/ 100 w 129"/>
                  <a:gd name="T51" fmla="*/ 116 h 128"/>
                  <a:gd name="T52" fmla="*/ 110 w 129"/>
                  <a:gd name="T53" fmla="*/ 114 h 128"/>
                  <a:gd name="T54" fmla="*/ 127 w 129"/>
                  <a:gd name="T55" fmla="*/ 100 h 128"/>
                  <a:gd name="T56" fmla="*/ 129 w 129"/>
                  <a:gd name="T57" fmla="*/ 92 h 128"/>
                  <a:gd name="T58" fmla="*/ 129 w 129"/>
                  <a:gd name="T59" fmla="*/ 92 h 128"/>
                  <a:gd name="T60" fmla="*/ 129 w 129"/>
                  <a:gd name="T61" fmla="*/ 20 h 128"/>
                  <a:gd name="T62" fmla="*/ 129 w 129"/>
                  <a:gd name="T63" fmla="*/ 16 h 128"/>
                  <a:gd name="T64" fmla="*/ 129 w 129"/>
                  <a:gd name="T65" fmla="*/ 8 h 128"/>
                  <a:gd name="T66" fmla="*/ 126 w 129"/>
                  <a:gd name="T67" fmla="*/ 2 h 128"/>
                  <a:gd name="T68" fmla="*/ 32 w 129"/>
                  <a:gd name="T69" fmla="*/ 119 h 128"/>
                  <a:gd name="T70" fmla="*/ 10 w 129"/>
                  <a:gd name="T71" fmla="*/ 112 h 128"/>
                  <a:gd name="T72" fmla="*/ 22 w 129"/>
                  <a:gd name="T73" fmla="*/ 93 h 128"/>
                  <a:gd name="T74" fmla="*/ 44 w 129"/>
                  <a:gd name="T75" fmla="*/ 100 h 128"/>
                  <a:gd name="T76" fmla="*/ 32 w 129"/>
                  <a:gd name="T77" fmla="*/ 119 h 128"/>
                  <a:gd name="T78" fmla="*/ 108 w 129"/>
                  <a:gd name="T79" fmla="*/ 107 h 128"/>
                  <a:gd name="T80" fmla="*/ 85 w 129"/>
                  <a:gd name="T81" fmla="*/ 100 h 128"/>
                  <a:gd name="T82" fmla="*/ 98 w 129"/>
                  <a:gd name="T83" fmla="*/ 81 h 128"/>
                  <a:gd name="T84" fmla="*/ 120 w 129"/>
                  <a:gd name="T85" fmla="*/ 88 h 128"/>
                  <a:gd name="T86" fmla="*/ 108 w 129"/>
                  <a:gd name="T87" fmla="*/ 107 h 128"/>
                  <a:gd name="T88" fmla="*/ 121 w 129"/>
                  <a:gd name="T89" fmla="*/ 20 h 128"/>
                  <a:gd name="T90" fmla="*/ 53 w 129"/>
                  <a:gd name="T91" fmla="*/ 32 h 128"/>
                  <a:gd name="T92" fmla="*/ 53 w 129"/>
                  <a:gd name="T93" fmla="*/ 28 h 128"/>
                  <a:gd name="T94" fmla="*/ 53 w 129"/>
                  <a:gd name="T95" fmla="*/ 20 h 128"/>
                  <a:gd name="T96" fmla="*/ 121 w 129"/>
                  <a:gd name="T97" fmla="*/ 8 h 128"/>
                  <a:gd name="T98" fmla="*/ 121 w 129"/>
                  <a:gd name="T99" fmla="*/ 16 h 128"/>
                  <a:gd name="T100" fmla="*/ 121 w 129"/>
                  <a:gd name="T101" fmla="*/ 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9" h="128">
                    <a:moveTo>
                      <a:pt x="126" y="2"/>
                    </a:moveTo>
                    <a:cubicBezTo>
                      <a:pt x="125" y="1"/>
                      <a:pt x="123" y="0"/>
                      <a:pt x="121" y="0"/>
                    </a:cubicBezTo>
                    <a:cubicBezTo>
                      <a:pt x="121" y="0"/>
                      <a:pt x="120" y="0"/>
                      <a:pt x="120" y="0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8" y="13"/>
                      <a:pt x="45" y="16"/>
                      <a:pt x="45" y="20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1" y="86"/>
                      <a:pt x="36" y="84"/>
                      <a:pt x="30" y="84"/>
                    </a:cubicBezTo>
                    <a:cubicBezTo>
                      <a:pt x="26" y="84"/>
                      <a:pt x="23" y="85"/>
                      <a:pt x="20" y="86"/>
                    </a:cubicBezTo>
                    <a:cubicBezTo>
                      <a:pt x="12" y="88"/>
                      <a:pt x="6" y="93"/>
                      <a:pt x="3" y="100"/>
                    </a:cubicBezTo>
                    <a:cubicBezTo>
                      <a:pt x="1" y="104"/>
                      <a:pt x="0" y="110"/>
                      <a:pt x="2" y="115"/>
                    </a:cubicBezTo>
                    <a:cubicBezTo>
                      <a:pt x="5" y="123"/>
                      <a:pt x="14" y="128"/>
                      <a:pt x="24" y="128"/>
                    </a:cubicBezTo>
                    <a:cubicBezTo>
                      <a:pt x="28" y="128"/>
                      <a:pt x="31" y="127"/>
                      <a:pt x="34" y="126"/>
                    </a:cubicBezTo>
                    <a:cubicBezTo>
                      <a:pt x="42" y="124"/>
                      <a:pt x="48" y="119"/>
                      <a:pt x="51" y="112"/>
                    </a:cubicBezTo>
                    <a:cubicBezTo>
                      <a:pt x="52" y="110"/>
                      <a:pt x="53" y="107"/>
                      <a:pt x="53" y="104"/>
                    </a:cubicBezTo>
                    <a:cubicBezTo>
                      <a:pt x="53" y="104"/>
                      <a:pt x="53" y="104"/>
                      <a:pt x="53" y="104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4" y="40"/>
                      <a:pt x="54" y="40"/>
                    </a:cubicBezTo>
                    <a:cubicBezTo>
                      <a:pt x="121" y="28"/>
                      <a:pt x="121" y="28"/>
                      <a:pt x="121" y="28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17" y="74"/>
                      <a:pt x="112" y="72"/>
                      <a:pt x="106" y="72"/>
                    </a:cubicBezTo>
                    <a:cubicBezTo>
                      <a:pt x="102" y="72"/>
                      <a:pt x="99" y="73"/>
                      <a:pt x="96" y="74"/>
                    </a:cubicBezTo>
                    <a:cubicBezTo>
                      <a:pt x="88" y="76"/>
                      <a:pt x="82" y="81"/>
                      <a:pt x="79" y="88"/>
                    </a:cubicBezTo>
                    <a:cubicBezTo>
                      <a:pt x="77" y="92"/>
                      <a:pt x="76" y="98"/>
                      <a:pt x="78" y="103"/>
                    </a:cubicBezTo>
                    <a:cubicBezTo>
                      <a:pt x="81" y="111"/>
                      <a:pt x="90" y="116"/>
                      <a:pt x="100" y="116"/>
                    </a:cubicBezTo>
                    <a:cubicBezTo>
                      <a:pt x="104" y="116"/>
                      <a:pt x="107" y="115"/>
                      <a:pt x="110" y="114"/>
                    </a:cubicBezTo>
                    <a:cubicBezTo>
                      <a:pt x="118" y="112"/>
                      <a:pt x="124" y="107"/>
                      <a:pt x="127" y="100"/>
                    </a:cubicBezTo>
                    <a:cubicBezTo>
                      <a:pt x="128" y="98"/>
                      <a:pt x="129" y="95"/>
                      <a:pt x="129" y="92"/>
                    </a:cubicBezTo>
                    <a:cubicBezTo>
                      <a:pt x="129" y="92"/>
                      <a:pt x="129" y="92"/>
                      <a:pt x="129" y="92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29" y="8"/>
                      <a:pt x="129" y="8"/>
                      <a:pt x="129" y="8"/>
                    </a:cubicBezTo>
                    <a:cubicBezTo>
                      <a:pt x="129" y="6"/>
                      <a:pt x="128" y="3"/>
                      <a:pt x="126" y="2"/>
                    </a:cubicBezTo>
                    <a:close/>
                    <a:moveTo>
                      <a:pt x="32" y="119"/>
                    </a:moveTo>
                    <a:cubicBezTo>
                      <a:pt x="22" y="122"/>
                      <a:pt x="12" y="119"/>
                      <a:pt x="10" y="112"/>
                    </a:cubicBezTo>
                    <a:cubicBezTo>
                      <a:pt x="7" y="105"/>
                      <a:pt x="13" y="96"/>
                      <a:pt x="22" y="93"/>
                    </a:cubicBezTo>
                    <a:cubicBezTo>
                      <a:pt x="32" y="90"/>
                      <a:pt x="42" y="93"/>
                      <a:pt x="44" y="100"/>
                    </a:cubicBezTo>
                    <a:cubicBezTo>
                      <a:pt x="47" y="107"/>
                      <a:pt x="41" y="116"/>
                      <a:pt x="32" y="119"/>
                    </a:cubicBezTo>
                    <a:close/>
                    <a:moveTo>
                      <a:pt x="108" y="107"/>
                    </a:moveTo>
                    <a:cubicBezTo>
                      <a:pt x="98" y="110"/>
                      <a:pt x="88" y="107"/>
                      <a:pt x="85" y="100"/>
                    </a:cubicBezTo>
                    <a:cubicBezTo>
                      <a:pt x="83" y="93"/>
                      <a:pt x="88" y="84"/>
                      <a:pt x="98" y="81"/>
                    </a:cubicBezTo>
                    <a:cubicBezTo>
                      <a:pt x="108" y="78"/>
                      <a:pt x="118" y="81"/>
                      <a:pt x="120" y="88"/>
                    </a:cubicBezTo>
                    <a:cubicBezTo>
                      <a:pt x="123" y="95"/>
                      <a:pt x="117" y="104"/>
                      <a:pt x="108" y="107"/>
                    </a:cubicBezTo>
                    <a:close/>
                    <a:moveTo>
                      <a:pt x="121" y="20"/>
                    </a:moveTo>
                    <a:cubicBezTo>
                      <a:pt x="53" y="32"/>
                      <a:pt x="53" y="32"/>
                      <a:pt x="53" y="3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1" y="16"/>
                      <a:pt x="121" y="16"/>
                      <a:pt x="121" y="16"/>
                    </a:cubicBezTo>
                    <a:lnTo>
                      <a:pt x="121" y="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6435" tIns="48218" rIns="96435" bIns="48218"/>
              <a:lstStyle/>
              <a:p>
                <a:pPr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>
                  <a:latin typeface="+mn-lt"/>
                  <a:ea typeface="+mn-ea"/>
                </a:endParaRPr>
              </a:p>
            </p:txBody>
          </p:sp>
          <p:grpSp>
            <p:nvGrpSpPr>
              <p:cNvPr id="23" name="Group 27"/>
              <p:cNvGrpSpPr/>
              <p:nvPr/>
            </p:nvGrpSpPr>
            <p:grpSpPr>
              <a:xfrm>
                <a:off x="8355201" y="767514"/>
                <a:ext cx="422275" cy="482600"/>
                <a:chOff x="2041525" y="3035301"/>
                <a:chExt cx="422275" cy="482600"/>
              </a:xfrm>
              <a:solidFill>
                <a:schemeClr val="bg1"/>
              </a:solidFill>
            </p:grpSpPr>
            <p:sp>
              <p:nvSpPr>
                <p:cNvPr id="56" name="Freeform 61"/>
                <p:cNvSpPr>
                  <a:spLocks noEditPoints="1"/>
                </p:cNvSpPr>
                <p:nvPr/>
              </p:nvSpPr>
              <p:spPr bwMode="auto">
                <a:xfrm>
                  <a:off x="2041525" y="3035301"/>
                  <a:ext cx="422275" cy="482600"/>
                </a:xfrm>
                <a:custGeom>
                  <a:avLst/>
                  <a:gdLst>
                    <a:gd name="T0" fmla="*/ 56 w 112"/>
                    <a:gd name="T1" fmla="*/ 0 h 128"/>
                    <a:gd name="T2" fmla="*/ 0 w 112"/>
                    <a:gd name="T3" fmla="*/ 26 h 128"/>
                    <a:gd name="T4" fmla="*/ 0 w 112"/>
                    <a:gd name="T5" fmla="*/ 102 h 128"/>
                    <a:gd name="T6" fmla="*/ 56 w 112"/>
                    <a:gd name="T7" fmla="*/ 128 h 128"/>
                    <a:gd name="T8" fmla="*/ 112 w 112"/>
                    <a:gd name="T9" fmla="*/ 102 h 128"/>
                    <a:gd name="T10" fmla="*/ 112 w 112"/>
                    <a:gd name="T11" fmla="*/ 26 h 128"/>
                    <a:gd name="T12" fmla="*/ 56 w 112"/>
                    <a:gd name="T13" fmla="*/ 0 h 128"/>
                    <a:gd name="T14" fmla="*/ 104 w 112"/>
                    <a:gd name="T15" fmla="*/ 102 h 128"/>
                    <a:gd name="T16" fmla="*/ 56 w 112"/>
                    <a:gd name="T17" fmla="*/ 120 h 128"/>
                    <a:gd name="T18" fmla="*/ 8 w 112"/>
                    <a:gd name="T19" fmla="*/ 102 h 128"/>
                    <a:gd name="T20" fmla="*/ 8 w 112"/>
                    <a:gd name="T21" fmla="*/ 87 h 128"/>
                    <a:gd name="T22" fmla="*/ 56 w 112"/>
                    <a:gd name="T23" fmla="*/ 100 h 128"/>
                    <a:gd name="T24" fmla="*/ 104 w 112"/>
                    <a:gd name="T25" fmla="*/ 87 h 128"/>
                    <a:gd name="T26" fmla="*/ 104 w 112"/>
                    <a:gd name="T27" fmla="*/ 102 h 128"/>
                    <a:gd name="T28" fmla="*/ 104 w 112"/>
                    <a:gd name="T29" fmla="*/ 78 h 128"/>
                    <a:gd name="T30" fmla="*/ 104 w 112"/>
                    <a:gd name="T31" fmla="*/ 78 h 128"/>
                    <a:gd name="T32" fmla="*/ 104 w 112"/>
                    <a:gd name="T33" fmla="*/ 78 h 128"/>
                    <a:gd name="T34" fmla="*/ 56 w 112"/>
                    <a:gd name="T35" fmla="*/ 96 h 128"/>
                    <a:gd name="T36" fmla="*/ 8 w 112"/>
                    <a:gd name="T37" fmla="*/ 78 h 128"/>
                    <a:gd name="T38" fmla="*/ 8 w 112"/>
                    <a:gd name="T39" fmla="*/ 78 h 128"/>
                    <a:gd name="T40" fmla="*/ 8 w 112"/>
                    <a:gd name="T41" fmla="*/ 78 h 128"/>
                    <a:gd name="T42" fmla="*/ 8 w 112"/>
                    <a:gd name="T43" fmla="*/ 63 h 128"/>
                    <a:gd name="T44" fmla="*/ 56 w 112"/>
                    <a:gd name="T45" fmla="*/ 76 h 128"/>
                    <a:gd name="T46" fmla="*/ 104 w 112"/>
                    <a:gd name="T47" fmla="*/ 63 h 128"/>
                    <a:gd name="T48" fmla="*/ 104 w 112"/>
                    <a:gd name="T49" fmla="*/ 78 h 128"/>
                    <a:gd name="T50" fmla="*/ 104 w 112"/>
                    <a:gd name="T51" fmla="*/ 54 h 128"/>
                    <a:gd name="T52" fmla="*/ 104 w 112"/>
                    <a:gd name="T53" fmla="*/ 54 h 128"/>
                    <a:gd name="T54" fmla="*/ 104 w 112"/>
                    <a:gd name="T55" fmla="*/ 54 h 128"/>
                    <a:gd name="T56" fmla="*/ 56 w 112"/>
                    <a:gd name="T57" fmla="*/ 72 h 128"/>
                    <a:gd name="T58" fmla="*/ 8 w 112"/>
                    <a:gd name="T59" fmla="*/ 54 h 128"/>
                    <a:gd name="T60" fmla="*/ 8 w 112"/>
                    <a:gd name="T61" fmla="*/ 54 h 128"/>
                    <a:gd name="T62" fmla="*/ 8 w 112"/>
                    <a:gd name="T63" fmla="*/ 54 h 128"/>
                    <a:gd name="T64" fmla="*/ 8 w 112"/>
                    <a:gd name="T65" fmla="*/ 40 h 128"/>
                    <a:gd name="T66" fmla="*/ 56 w 112"/>
                    <a:gd name="T67" fmla="*/ 52 h 128"/>
                    <a:gd name="T68" fmla="*/ 104 w 112"/>
                    <a:gd name="T69" fmla="*/ 40 h 128"/>
                    <a:gd name="T70" fmla="*/ 104 w 112"/>
                    <a:gd name="T71" fmla="*/ 54 h 128"/>
                    <a:gd name="T72" fmla="*/ 56 w 112"/>
                    <a:gd name="T73" fmla="*/ 44 h 128"/>
                    <a:gd name="T74" fmla="*/ 8 w 112"/>
                    <a:gd name="T75" fmla="*/ 26 h 128"/>
                    <a:gd name="T76" fmla="*/ 56 w 112"/>
                    <a:gd name="T77" fmla="*/ 8 h 128"/>
                    <a:gd name="T78" fmla="*/ 104 w 112"/>
                    <a:gd name="T79" fmla="*/ 26 h 128"/>
                    <a:gd name="T80" fmla="*/ 56 w 112"/>
                    <a:gd name="T81" fmla="*/ 44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12" h="128">
                      <a:moveTo>
                        <a:pt x="56" y="0"/>
                      </a:moveTo>
                      <a:cubicBezTo>
                        <a:pt x="29" y="0"/>
                        <a:pt x="0" y="8"/>
                        <a:pt x="0" y="26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20"/>
                        <a:pt x="29" y="128"/>
                        <a:pt x="56" y="128"/>
                      </a:cubicBezTo>
                      <a:cubicBezTo>
                        <a:pt x="83" y="128"/>
                        <a:pt x="112" y="120"/>
                        <a:pt x="112" y="102"/>
                      </a:cubicBezTo>
                      <a:cubicBezTo>
                        <a:pt x="112" y="26"/>
                        <a:pt x="112" y="26"/>
                        <a:pt x="112" y="26"/>
                      </a:cubicBezTo>
                      <a:cubicBezTo>
                        <a:pt x="112" y="8"/>
                        <a:pt x="83" y="0"/>
                        <a:pt x="56" y="0"/>
                      </a:cubicBezTo>
                      <a:close/>
                      <a:moveTo>
                        <a:pt x="104" y="102"/>
                      </a:moveTo>
                      <a:cubicBezTo>
                        <a:pt x="104" y="112"/>
                        <a:pt x="83" y="120"/>
                        <a:pt x="56" y="120"/>
                      </a:cubicBezTo>
                      <a:cubicBezTo>
                        <a:pt x="29" y="120"/>
                        <a:pt x="8" y="112"/>
                        <a:pt x="8" y="102"/>
                      </a:cubicBezTo>
                      <a:cubicBezTo>
                        <a:pt x="8" y="87"/>
                        <a:pt x="8" y="87"/>
                        <a:pt x="8" y="87"/>
                      </a:cubicBezTo>
                      <a:cubicBezTo>
                        <a:pt x="16" y="96"/>
                        <a:pt x="36" y="100"/>
                        <a:pt x="56" y="100"/>
                      </a:cubicBezTo>
                      <a:cubicBezTo>
                        <a:pt x="76" y="100"/>
                        <a:pt x="96" y="96"/>
                        <a:pt x="104" y="87"/>
                      </a:cubicBezTo>
                      <a:lnTo>
                        <a:pt x="104" y="102"/>
                      </a:lnTo>
                      <a:close/>
                      <a:moveTo>
                        <a:pt x="104" y="78"/>
                      </a:move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4" y="88"/>
                        <a:pt x="83" y="96"/>
                        <a:pt x="56" y="96"/>
                      </a:cubicBezTo>
                      <a:cubicBezTo>
                        <a:pt x="29" y="96"/>
                        <a:pt x="8" y="88"/>
                        <a:pt x="8" y="78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63"/>
                        <a:pt x="8" y="63"/>
                        <a:pt x="8" y="63"/>
                      </a:cubicBezTo>
                      <a:cubicBezTo>
                        <a:pt x="16" y="72"/>
                        <a:pt x="36" y="76"/>
                        <a:pt x="56" y="76"/>
                      </a:cubicBezTo>
                      <a:cubicBezTo>
                        <a:pt x="76" y="76"/>
                        <a:pt x="96" y="72"/>
                        <a:pt x="104" y="63"/>
                      </a:cubicBezTo>
                      <a:lnTo>
                        <a:pt x="104" y="78"/>
                      </a:lnTo>
                      <a:close/>
                      <a:moveTo>
                        <a:pt x="104" y="54"/>
                      </a:moveTo>
                      <a:cubicBezTo>
                        <a:pt x="104" y="54"/>
                        <a:pt x="104" y="54"/>
                        <a:pt x="104" y="54"/>
                      </a:cubicBezTo>
                      <a:cubicBezTo>
                        <a:pt x="104" y="54"/>
                        <a:pt x="104" y="54"/>
                        <a:pt x="104" y="54"/>
                      </a:cubicBezTo>
                      <a:cubicBezTo>
                        <a:pt x="104" y="64"/>
                        <a:pt x="83" y="72"/>
                        <a:pt x="56" y="72"/>
                      </a:cubicBezTo>
                      <a:cubicBezTo>
                        <a:pt x="29" y="72"/>
                        <a:pt x="8" y="64"/>
                        <a:pt x="8" y="54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18" y="48"/>
                        <a:pt x="38" y="52"/>
                        <a:pt x="56" y="52"/>
                      </a:cubicBezTo>
                      <a:cubicBezTo>
                        <a:pt x="74" y="52"/>
                        <a:pt x="94" y="48"/>
                        <a:pt x="104" y="40"/>
                      </a:cubicBezTo>
                      <a:lnTo>
                        <a:pt x="104" y="54"/>
                      </a:lnTo>
                      <a:close/>
                      <a:moveTo>
                        <a:pt x="56" y="44"/>
                      </a:moveTo>
                      <a:cubicBezTo>
                        <a:pt x="29" y="44"/>
                        <a:pt x="8" y="36"/>
                        <a:pt x="8" y="26"/>
                      </a:cubicBezTo>
                      <a:cubicBezTo>
                        <a:pt x="8" y="16"/>
                        <a:pt x="29" y="8"/>
                        <a:pt x="56" y="8"/>
                      </a:cubicBezTo>
                      <a:cubicBezTo>
                        <a:pt x="83" y="8"/>
                        <a:pt x="104" y="16"/>
                        <a:pt x="104" y="26"/>
                      </a:cubicBezTo>
                      <a:cubicBezTo>
                        <a:pt x="104" y="36"/>
                        <a:pt x="83" y="44"/>
                        <a:pt x="56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57" name="Oval 62"/>
                <p:cNvSpPr>
                  <a:spLocks noChangeArrowheads="1"/>
                </p:cNvSpPr>
                <p:nvPr/>
              </p:nvSpPr>
              <p:spPr bwMode="auto">
                <a:xfrm>
                  <a:off x="2373313" y="3411538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58" name="Oval 63"/>
                <p:cNvSpPr>
                  <a:spLocks noChangeArrowheads="1"/>
                </p:cNvSpPr>
                <p:nvPr/>
              </p:nvSpPr>
              <p:spPr bwMode="auto">
                <a:xfrm>
                  <a:off x="2373313" y="3321051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59" name="Oval 64"/>
                <p:cNvSpPr>
                  <a:spLocks noChangeArrowheads="1"/>
                </p:cNvSpPr>
                <p:nvPr/>
              </p:nvSpPr>
              <p:spPr bwMode="auto">
                <a:xfrm>
                  <a:off x="2373313" y="3230563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" name="Group 28"/>
              <p:cNvGrpSpPr/>
              <p:nvPr/>
            </p:nvGrpSpPr>
            <p:grpSpPr>
              <a:xfrm>
                <a:off x="10224381" y="3967559"/>
                <a:ext cx="488950" cy="482600"/>
                <a:chOff x="1044576" y="3035301"/>
                <a:chExt cx="488950" cy="482600"/>
              </a:xfrm>
              <a:solidFill>
                <a:schemeClr val="bg1"/>
              </a:solidFill>
            </p:grpSpPr>
            <p:sp>
              <p:nvSpPr>
                <p:cNvPr id="52" name="Freeform 65"/>
                <p:cNvSpPr>
                  <a:spLocks noEditPoints="1"/>
                </p:cNvSpPr>
                <p:nvPr/>
              </p:nvSpPr>
              <p:spPr bwMode="auto">
                <a:xfrm>
                  <a:off x="1044576" y="3035301"/>
                  <a:ext cx="488950" cy="482600"/>
                </a:xfrm>
                <a:custGeom>
                  <a:avLst/>
                  <a:gdLst>
                    <a:gd name="T0" fmla="*/ 127 w 130"/>
                    <a:gd name="T1" fmla="*/ 42 h 128"/>
                    <a:gd name="T2" fmla="*/ 87 w 130"/>
                    <a:gd name="T3" fmla="*/ 2 h 128"/>
                    <a:gd name="T4" fmla="*/ 79 w 130"/>
                    <a:gd name="T5" fmla="*/ 0 h 128"/>
                    <a:gd name="T6" fmla="*/ 75 w 130"/>
                    <a:gd name="T7" fmla="*/ 2 h 128"/>
                    <a:gd name="T8" fmla="*/ 73 w 130"/>
                    <a:gd name="T9" fmla="*/ 6 h 128"/>
                    <a:gd name="T10" fmla="*/ 64 w 130"/>
                    <a:gd name="T11" fmla="*/ 21 h 128"/>
                    <a:gd name="T12" fmla="*/ 41 w 130"/>
                    <a:gd name="T13" fmla="*/ 37 h 128"/>
                    <a:gd name="T14" fmla="*/ 15 w 130"/>
                    <a:gd name="T15" fmla="*/ 55 h 128"/>
                    <a:gd name="T16" fmla="*/ 1 w 130"/>
                    <a:gd name="T17" fmla="*/ 78 h 128"/>
                    <a:gd name="T18" fmla="*/ 3 w 130"/>
                    <a:gd name="T19" fmla="*/ 86 h 128"/>
                    <a:gd name="T20" fmla="*/ 43 w 130"/>
                    <a:gd name="T21" fmla="*/ 126 h 128"/>
                    <a:gd name="T22" fmla="*/ 51 w 130"/>
                    <a:gd name="T23" fmla="*/ 128 h 128"/>
                    <a:gd name="T24" fmla="*/ 55 w 130"/>
                    <a:gd name="T25" fmla="*/ 126 h 128"/>
                    <a:gd name="T26" fmla="*/ 57 w 130"/>
                    <a:gd name="T27" fmla="*/ 122 h 128"/>
                    <a:gd name="T28" fmla="*/ 66 w 130"/>
                    <a:gd name="T29" fmla="*/ 107 h 128"/>
                    <a:gd name="T30" fmla="*/ 89 w 130"/>
                    <a:gd name="T31" fmla="*/ 91 h 128"/>
                    <a:gd name="T32" fmla="*/ 115 w 130"/>
                    <a:gd name="T33" fmla="*/ 73 h 128"/>
                    <a:gd name="T34" fmla="*/ 129 w 130"/>
                    <a:gd name="T35" fmla="*/ 50 h 128"/>
                    <a:gd name="T36" fmla="*/ 127 w 130"/>
                    <a:gd name="T37" fmla="*/ 42 h 128"/>
                    <a:gd name="T38" fmla="*/ 49 w 130"/>
                    <a:gd name="T39" fmla="*/ 120 h 128"/>
                    <a:gd name="T40" fmla="*/ 9 w 130"/>
                    <a:gd name="T41" fmla="*/ 80 h 128"/>
                    <a:gd name="T42" fmla="*/ 81 w 130"/>
                    <a:gd name="T43" fmla="*/ 8 h 128"/>
                    <a:gd name="T44" fmla="*/ 121 w 130"/>
                    <a:gd name="T45" fmla="*/ 48 h 128"/>
                    <a:gd name="T46" fmla="*/ 49 w 130"/>
                    <a:gd name="T47" fmla="*/ 12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30" h="128">
                      <a:moveTo>
                        <a:pt x="127" y="42"/>
                      </a:moveTo>
                      <a:cubicBezTo>
                        <a:pt x="87" y="2"/>
                        <a:pt x="87" y="2"/>
                        <a:pt x="87" y="2"/>
                      </a:cubicBezTo>
                      <a:cubicBezTo>
                        <a:pt x="85" y="0"/>
                        <a:pt x="82" y="0"/>
                        <a:pt x="79" y="0"/>
                      </a:cubicBezTo>
                      <a:cubicBezTo>
                        <a:pt x="78" y="1"/>
                        <a:pt x="76" y="1"/>
                        <a:pt x="75" y="2"/>
                      </a:cubicBezTo>
                      <a:cubicBezTo>
                        <a:pt x="74" y="3"/>
                        <a:pt x="74" y="4"/>
                        <a:pt x="73" y="6"/>
                      </a:cubicBezTo>
                      <a:cubicBezTo>
                        <a:pt x="72" y="12"/>
                        <a:pt x="68" y="17"/>
                        <a:pt x="64" y="21"/>
                      </a:cubicBezTo>
                      <a:cubicBezTo>
                        <a:pt x="58" y="27"/>
                        <a:pt x="50" y="32"/>
                        <a:pt x="41" y="37"/>
                      </a:cubicBezTo>
                      <a:cubicBezTo>
                        <a:pt x="32" y="42"/>
                        <a:pt x="23" y="48"/>
                        <a:pt x="15" y="55"/>
                      </a:cubicBezTo>
                      <a:cubicBezTo>
                        <a:pt x="8" y="62"/>
                        <a:pt x="4" y="69"/>
                        <a:pt x="1" y="78"/>
                      </a:cubicBezTo>
                      <a:cubicBezTo>
                        <a:pt x="0" y="80"/>
                        <a:pt x="1" y="84"/>
                        <a:pt x="3" y="86"/>
                      </a:cubicBezTo>
                      <a:cubicBezTo>
                        <a:pt x="43" y="126"/>
                        <a:pt x="43" y="126"/>
                        <a:pt x="43" y="126"/>
                      </a:cubicBezTo>
                      <a:cubicBezTo>
                        <a:pt x="45" y="128"/>
                        <a:pt x="48" y="128"/>
                        <a:pt x="51" y="128"/>
                      </a:cubicBezTo>
                      <a:cubicBezTo>
                        <a:pt x="52" y="127"/>
                        <a:pt x="54" y="127"/>
                        <a:pt x="55" y="126"/>
                      </a:cubicBezTo>
                      <a:cubicBezTo>
                        <a:pt x="56" y="125"/>
                        <a:pt x="56" y="124"/>
                        <a:pt x="57" y="122"/>
                      </a:cubicBezTo>
                      <a:cubicBezTo>
                        <a:pt x="58" y="116"/>
                        <a:pt x="62" y="111"/>
                        <a:pt x="66" y="107"/>
                      </a:cubicBezTo>
                      <a:cubicBezTo>
                        <a:pt x="72" y="101"/>
                        <a:pt x="80" y="96"/>
                        <a:pt x="89" y="91"/>
                      </a:cubicBezTo>
                      <a:cubicBezTo>
                        <a:pt x="98" y="86"/>
                        <a:pt x="107" y="80"/>
                        <a:pt x="115" y="73"/>
                      </a:cubicBezTo>
                      <a:cubicBezTo>
                        <a:pt x="122" y="66"/>
                        <a:pt x="126" y="59"/>
                        <a:pt x="129" y="50"/>
                      </a:cubicBezTo>
                      <a:cubicBezTo>
                        <a:pt x="130" y="48"/>
                        <a:pt x="129" y="44"/>
                        <a:pt x="127" y="42"/>
                      </a:cubicBezTo>
                      <a:close/>
                      <a:moveTo>
                        <a:pt x="49" y="120"/>
                      </a:moveTo>
                      <a:cubicBezTo>
                        <a:pt x="36" y="107"/>
                        <a:pt x="22" y="93"/>
                        <a:pt x="9" y="80"/>
                      </a:cubicBezTo>
                      <a:cubicBezTo>
                        <a:pt x="20" y="43"/>
                        <a:pt x="70" y="45"/>
                        <a:pt x="81" y="8"/>
                      </a:cubicBezTo>
                      <a:cubicBezTo>
                        <a:pt x="94" y="21"/>
                        <a:pt x="108" y="35"/>
                        <a:pt x="121" y="48"/>
                      </a:cubicBezTo>
                      <a:cubicBezTo>
                        <a:pt x="110" y="85"/>
                        <a:pt x="60" y="83"/>
                        <a:pt x="49" y="1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53" name="Freeform 66"/>
                <p:cNvSpPr>
                  <a:spLocks noEditPoints="1"/>
                </p:cNvSpPr>
                <p:nvPr/>
              </p:nvSpPr>
              <p:spPr bwMode="auto">
                <a:xfrm>
                  <a:off x="1222375" y="3205163"/>
                  <a:ext cx="131762" cy="134938"/>
                </a:xfrm>
                <a:custGeom>
                  <a:avLst/>
                  <a:gdLst>
                    <a:gd name="T0" fmla="*/ 28 w 35"/>
                    <a:gd name="T1" fmla="*/ 12 h 36"/>
                    <a:gd name="T2" fmla="*/ 20 w 35"/>
                    <a:gd name="T3" fmla="*/ 13 h 36"/>
                    <a:gd name="T4" fmla="*/ 10 w 35"/>
                    <a:gd name="T5" fmla="*/ 7 h 36"/>
                    <a:gd name="T6" fmla="*/ 15 w 35"/>
                    <a:gd name="T7" fmla="*/ 6 h 36"/>
                    <a:gd name="T8" fmla="*/ 19 w 35"/>
                    <a:gd name="T9" fmla="*/ 6 h 36"/>
                    <a:gd name="T10" fmla="*/ 20 w 35"/>
                    <a:gd name="T11" fmla="*/ 2 h 36"/>
                    <a:gd name="T12" fmla="*/ 13 w 35"/>
                    <a:gd name="T13" fmla="*/ 1 h 36"/>
                    <a:gd name="T14" fmla="*/ 6 w 35"/>
                    <a:gd name="T15" fmla="*/ 4 h 36"/>
                    <a:gd name="T16" fmla="*/ 5 w 35"/>
                    <a:gd name="T17" fmla="*/ 3 h 36"/>
                    <a:gd name="T18" fmla="*/ 3 w 35"/>
                    <a:gd name="T19" fmla="*/ 5 h 36"/>
                    <a:gd name="T20" fmla="*/ 4 w 35"/>
                    <a:gd name="T21" fmla="*/ 6 h 36"/>
                    <a:gd name="T22" fmla="*/ 1 w 35"/>
                    <a:gd name="T23" fmla="*/ 15 h 36"/>
                    <a:gd name="T24" fmla="*/ 3 w 35"/>
                    <a:gd name="T25" fmla="*/ 22 h 36"/>
                    <a:gd name="T26" fmla="*/ 18 w 35"/>
                    <a:gd name="T27" fmla="*/ 21 h 36"/>
                    <a:gd name="T28" fmla="*/ 23 w 35"/>
                    <a:gd name="T29" fmla="*/ 31 h 36"/>
                    <a:gd name="T30" fmla="*/ 19 w 35"/>
                    <a:gd name="T31" fmla="*/ 30 h 36"/>
                    <a:gd name="T32" fmla="*/ 16 w 35"/>
                    <a:gd name="T33" fmla="*/ 28 h 36"/>
                    <a:gd name="T34" fmla="*/ 13 w 35"/>
                    <a:gd name="T35" fmla="*/ 31 h 36"/>
                    <a:gd name="T36" fmla="*/ 17 w 35"/>
                    <a:gd name="T37" fmla="*/ 35 h 36"/>
                    <a:gd name="T38" fmla="*/ 25 w 35"/>
                    <a:gd name="T39" fmla="*/ 36 h 36"/>
                    <a:gd name="T40" fmla="*/ 31 w 35"/>
                    <a:gd name="T41" fmla="*/ 35 h 36"/>
                    <a:gd name="T42" fmla="*/ 33 w 35"/>
                    <a:gd name="T43" fmla="*/ 34 h 36"/>
                    <a:gd name="T44" fmla="*/ 33 w 35"/>
                    <a:gd name="T45" fmla="*/ 32 h 36"/>
                    <a:gd name="T46" fmla="*/ 34 w 35"/>
                    <a:gd name="T47" fmla="*/ 26 h 36"/>
                    <a:gd name="T48" fmla="*/ 35 w 35"/>
                    <a:gd name="T49" fmla="*/ 18 h 36"/>
                    <a:gd name="T50" fmla="*/ 10 w 35"/>
                    <a:gd name="T51" fmla="*/ 17 h 36"/>
                    <a:gd name="T52" fmla="*/ 6 w 35"/>
                    <a:gd name="T53" fmla="*/ 15 h 36"/>
                    <a:gd name="T54" fmla="*/ 7 w 35"/>
                    <a:gd name="T55" fmla="*/ 11 h 36"/>
                    <a:gd name="T56" fmla="*/ 14 w 35"/>
                    <a:gd name="T57" fmla="*/ 16 h 36"/>
                    <a:gd name="T58" fmla="*/ 29 w 35"/>
                    <a:gd name="T59" fmla="*/ 25 h 36"/>
                    <a:gd name="T60" fmla="*/ 21 w 35"/>
                    <a:gd name="T61" fmla="*/ 20 h 36"/>
                    <a:gd name="T62" fmla="*/ 25 w 35"/>
                    <a:gd name="T63" fmla="*/ 18 h 36"/>
                    <a:gd name="T64" fmla="*/ 28 w 35"/>
                    <a:gd name="T65" fmla="*/ 20 h 36"/>
                    <a:gd name="T66" fmla="*/ 29 w 35"/>
                    <a:gd name="T67" fmla="*/ 2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5" h="36">
                      <a:moveTo>
                        <a:pt x="32" y="15"/>
                      </a:moveTo>
                      <a:cubicBezTo>
                        <a:pt x="31" y="14"/>
                        <a:pt x="30" y="13"/>
                        <a:pt x="28" y="12"/>
                      </a:cubicBezTo>
                      <a:cubicBezTo>
                        <a:pt x="27" y="12"/>
                        <a:pt x="26" y="12"/>
                        <a:pt x="24" y="12"/>
                      </a:cubicBezTo>
                      <a:cubicBezTo>
                        <a:pt x="23" y="12"/>
                        <a:pt x="22" y="12"/>
                        <a:pt x="20" y="13"/>
                      </a:cubicBezTo>
                      <a:cubicBezTo>
                        <a:pt x="19" y="13"/>
                        <a:pt x="18" y="14"/>
                        <a:pt x="16" y="15"/>
                      </a:cubicBezTo>
                      <a:cubicBezTo>
                        <a:pt x="14" y="12"/>
                        <a:pt x="12" y="10"/>
                        <a:pt x="10" y="7"/>
                      </a:cubicBezTo>
                      <a:cubicBezTo>
                        <a:pt x="11" y="7"/>
                        <a:pt x="12" y="6"/>
                        <a:pt x="13" y="6"/>
                      </a:cubicBezTo>
                      <a:cubicBezTo>
                        <a:pt x="14" y="6"/>
                        <a:pt x="14" y="6"/>
                        <a:pt x="15" y="6"/>
                      </a:cubicBezTo>
                      <a:cubicBezTo>
                        <a:pt x="16" y="7"/>
                        <a:pt x="17" y="7"/>
                        <a:pt x="18" y="7"/>
                      </a:cubicBezTo>
                      <a:cubicBezTo>
                        <a:pt x="18" y="7"/>
                        <a:pt x="19" y="7"/>
                        <a:pt x="19" y="6"/>
                      </a:cubicBezTo>
                      <a:cubicBezTo>
                        <a:pt x="20" y="6"/>
                        <a:pt x="20" y="5"/>
                        <a:pt x="20" y="5"/>
                      </a:cubicBezTo>
                      <a:cubicBezTo>
                        <a:pt x="20" y="4"/>
                        <a:pt x="20" y="3"/>
                        <a:pt x="20" y="2"/>
                      </a:cubicBezTo>
                      <a:cubicBezTo>
                        <a:pt x="19" y="1"/>
                        <a:pt x="18" y="1"/>
                        <a:pt x="16" y="0"/>
                      </a:cubicBezTo>
                      <a:cubicBezTo>
                        <a:pt x="15" y="0"/>
                        <a:pt x="14" y="0"/>
                        <a:pt x="13" y="1"/>
                      </a:cubicBezTo>
                      <a:cubicBezTo>
                        <a:pt x="11" y="1"/>
                        <a:pt x="10" y="1"/>
                        <a:pt x="9" y="2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6" y="4"/>
                        <a:pt x="6" y="3"/>
                        <a:pt x="6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7"/>
                        <a:pt x="2" y="9"/>
                        <a:pt x="2" y="10"/>
                      </a:cubicBezTo>
                      <a:cubicBezTo>
                        <a:pt x="1" y="12"/>
                        <a:pt x="1" y="13"/>
                        <a:pt x="1" y="15"/>
                      </a:cubicBezTo>
                      <a:cubicBezTo>
                        <a:pt x="0" y="16"/>
                        <a:pt x="1" y="17"/>
                        <a:pt x="1" y="18"/>
                      </a:cubicBezTo>
                      <a:cubicBezTo>
                        <a:pt x="1" y="20"/>
                        <a:pt x="2" y="21"/>
                        <a:pt x="3" y="22"/>
                      </a:cubicBezTo>
                      <a:cubicBezTo>
                        <a:pt x="5" y="23"/>
                        <a:pt x="8" y="24"/>
                        <a:pt x="10" y="24"/>
                      </a:cubicBezTo>
                      <a:cubicBezTo>
                        <a:pt x="13" y="23"/>
                        <a:pt x="15" y="23"/>
                        <a:pt x="18" y="21"/>
                      </a:cubicBezTo>
                      <a:cubicBezTo>
                        <a:pt x="21" y="24"/>
                        <a:pt x="23" y="27"/>
                        <a:pt x="25" y="29"/>
                      </a:cubicBezTo>
                      <a:cubicBezTo>
                        <a:pt x="24" y="30"/>
                        <a:pt x="24" y="30"/>
                        <a:pt x="23" y="31"/>
                      </a:cubicBezTo>
                      <a:cubicBezTo>
                        <a:pt x="22" y="31"/>
                        <a:pt x="21" y="31"/>
                        <a:pt x="21" y="31"/>
                      </a:cubicBezTo>
                      <a:cubicBezTo>
                        <a:pt x="20" y="30"/>
                        <a:pt x="20" y="30"/>
                        <a:pt x="19" y="30"/>
                      </a:cubicBezTo>
                      <a:cubicBezTo>
                        <a:pt x="18" y="29"/>
                        <a:pt x="18" y="29"/>
                        <a:pt x="17" y="29"/>
                      </a:cubicBezTo>
                      <a:cubicBezTo>
                        <a:pt x="17" y="28"/>
                        <a:pt x="16" y="28"/>
                        <a:pt x="16" y="28"/>
                      </a:cubicBezTo>
                      <a:cubicBezTo>
                        <a:pt x="15" y="28"/>
                        <a:pt x="15" y="29"/>
                        <a:pt x="14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32"/>
                        <a:pt x="13" y="33"/>
                        <a:pt x="14" y="33"/>
                      </a:cubicBezTo>
                      <a:cubicBezTo>
                        <a:pt x="15" y="34"/>
                        <a:pt x="16" y="35"/>
                        <a:pt x="17" y="35"/>
                      </a:cubicBezTo>
                      <a:cubicBezTo>
                        <a:pt x="18" y="36"/>
                        <a:pt x="19" y="36"/>
                        <a:pt x="20" y="36"/>
                      </a:cubicBezTo>
                      <a:cubicBezTo>
                        <a:pt x="22" y="36"/>
                        <a:pt x="23" y="36"/>
                        <a:pt x="25" y="36"/>
                      </a:cubicBezTo>
                      <a:cubicBezTo>
                        <a:pt x="26" y="35"/>
                        <a:pt x="27" y="34"/>
                        <a:pt x="29" y="33"/>
                      </a:cubicBezTo>
                      <a:cubicBezTo>
                        <a:pt x="30" y="33"/>
                        <a:pt x="30" y="34"/>
                        <a:pt x="31" y="35"/>
                      </a:cubicBezTo>
                      <a:cubicBezTo>
                        <a:pt x="31" y="35"/>
                        <a:pt x="32" y="35"/>
                        <a:pt x="32" y="35"/>
                      </a:cubicBezTo>
                      <a:cubicBezTo>
                        <a:pt x="33" y="35"/>
                        <a:pt x="33" y="35"/>
                        <a:pt x="33" y="34"/>
                      </a:cubicBezTo>
                      <a:cubicBezTo>
                        <a:pt x="33" y="34"/>
                        <a:pt x="34" y="34"/>
                        <a:pt x="34" y="33"/>
                      </a:cubicBezTo>
                      <a:cubicBezTo>
                        <a:pt x="34" y="33"/>
                        <a:pt x="33" y="32"/>
                        <a:pt x="33" y="32"/>
                      </a:cubicBezTo>
                      <a:cubicBezTo>
                        <a:pt x="32" y="32"/>
                        <a:pt x="32" y="31"/>
                        <a:pt x="31" y="30"/>
                      </a:cubicBezTo>
                      <a:cubicBezTo>
                        <a:pt x="32" y="29"/>
                        <a:pt x="33" y="27"/>
                        <a:pt x="34" y="26"/>
                      </a:cubicBezTo>
                      <a:cubicBezTo>
                        <a:pt x="35" y="24"/>
                        <a:pt x="35" y="23"/>
                        <a:pt x="35" y="21"/>
                      </a:cubicBezTo>
                      <a:cubicBezTo>
                        <a:pt x="35" y="20"/>
                        <a:pt x="35" y="19"/>
                        <a:pt x="35" y="18"/>
                      </a:cubicBezTo>
                      <a:cubicBezTo>
                        <a:pt x="34" y="17"/>
                        <a:pt x="33" y="16"/>
                        <a:pt x="32" y="15"/>
                      </a:cubicBezTo>
                      <a:close/>
                      <a:moveTo>
                        <a:pt x="10" y="17"/>
                      </a:moveTo>
                      <a:cubicBezTo>
                        <a:pt x="9" y="17"/>
                        <a:pt x="8" y="17"/>
                        <a:pt x="7" y="16"/>
                      </a:cubicBezTo>
                      <a:cubicBezTo>
                        <a:pt x="7" y="16"/>
                        <a:pt x="6" y="15"/>
                        <a:pt x="6" y="15"/>
                      </a:cubicBezTo>
                      <a:cubicBezTo>
                        <a:pt x="6" y="14"/>
                        <a:pt x="6" y="14"/>
                        <a:pt x="6" y="13"/>
                      </a:cubicBezTo>
                      <a:cubicBezTo>
                        <a:pt x="6" y="13"/>
                        <a:pt x="6" y="12"/>
                        <a:pt x="7" y="11"/>
                      </a:cubicBezTo>
                      <a:cubicBezTo>
                        <a:pt x="7" y="11"/>
                        <a:pt x="7" y="10"/>
                        <a:pt x="8" y="9"/>
                      </a:cubicBezTo>
                      <a:cubicBezTo>
                        <a:pt x="10" y="11"/>
                        <a:pt x="12" y="14"/>
                        <a:pt x="14" y="16"/>
                      </a:cubicBezTo>
                      <a:cubicBezTo>
                        <a:pt x="12" y="17"/>
                        <a:pt x="11" y="17"/>
                        <a:pt x="10" y="17"/>
                      </a:cubicBezTo>
                      <a:close/>
                      <a:moveTo>
                        <a:pt x="29" y="25"/>
                      </a:moveTo>
                      <a:cubicBezTo>
                        <a:pt x="28" y="26"/>
                        <a:pt x="28" y="27"/>
                        <a:pt x="27" y="27"/>
                      </a:cubicBezTo>
                      <a:cubicBezTo>
                        <a:pt x="25" y="25"/>
                        <a:pt x="23" y="22"/>
                        <a:pt x="21" y="20"/>
                      </a:cubicBezTo>
                      <a:cubicBezTo>
                        <a:pt x="21" y="20"/>
                        <a:pt x="22" y="19"/>
                        <a:pt x="23" y="19"/>
                      </a:cubicBezTo>
                      <a:cubicBezTo>
                        <a:pt x="23" y="19"/>
                        <a:pt x="24" y="19"/>
                        <a:pt x="25" y="18"/>
                      </a:cubicBezTo>
                      <a:cubicBezTo>
                        <a:pt x="25" y="18"/>
                        <a:pt x="26" y="18"/>
                        <a:pt x="27" y="19"/>
                      </a:cubicBezTo>
                      <a:cubicBezTo>
                        <a:pt x="27" y="19"/>
                        <a:pt x="28" y="19"/>
                        <a:pt x="28" y="20"/>
                      </a:cubicBezTo>
                      <a:cubicBezTo>
                        <a:pt x="29" y="20"/>
                        <a:pt x="29" y="21"/>
                        <a:pt x="29" y="21"/>
                      </a:cubicBezTo>
                      <a:cubicBezTo>
                        <a:pt x="30" y="22"/>
                        <a:pt x="30" y="23"/>
                        <a:pt x="29" y="23"/>
                      </a:cubicBezTo>
                      <a:cubicBezTo>
                        <a:pt x="29" y="24"/>
                        <a:pt x="29" y="25"/>
                        <a:pt x="29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54" name="Freeform 67"/>
                <p:cNvSpPr/>
                <p:nvPr/>
              </p:nvSpPr>
              <p:spPr bwMode="auto">
                <a:xfrm>
                  <a:off x="1211263" y="3367088"/>
                  <a:ext cx="71437" cy="79375"/>
                </a:xfrm>
                <a:custGeom>
                  <a:avLst/>
                  <a:gdLst>
                    <a:gd name="T0" fmla="*/ 16 w 19"/>
                    <a:gd name="T1" fmla="*/ 1 h 21"/>
                    <a:gd name="T2" fmla="*/ 16 w 19"/>
                    <a:gd name="T3" fmla="*/ 1 h 21"/>
                    <a:gd name="T4" fmla="*/ 9 w 19"/>
                    <a:gd name="T5" fmla="*/ 7 h 21"/>
                    <a:gd name="T6" fmla="*/ 3 w 19"/>
                    <a:gd name="T7" fmla="*/ 14 h 21"/>
                    <a:gd name="T8" fmla="*/ 0 w 19"/>
                    <a:gd name="T9" fmla="*/ 17 h 21"/>
                    <a:gd name="T10" fmla="*/ 0 w 19"/>
                    <a:gd name="T11" fmla="*/ 17 h 21"/>
                    <a:gd name="T12" fmla="*/ 0 w 19"/>
                    <a:gd name="T13" fmla="*/ 20 h 21"/>
                    <a:gd name="T14" fmla="*/ 3 w 19"/>
                    <a:gd name="T15" fmla="*/ 20 h 21"/>
                    <a:gd name="T16" fmla="*/ 3 w 19"/>
                    <a:gd name="T17" fmla="*/ 20 h 21"/>
                    <a:gd name="T18" fmla="*/ 6 w 19"/>
                    <a:gd name="T19" fmla="*/ 16 h 21"/>
                    <a:gd name="T20" fmla="*/ 11 w 19"/>
                    <a:gd name="T21" fmla="*/ 10 h 21"/>
                    <a:gd name="T22" fmla="*/ 18 w 19"/>
                    <a:gd name="T23" fmla="*/ 4 h 21"/>
                    <a:gd name="T24" fmla="*/ 18 w 19"/>
                    <a:gd name="T25" fmla="*/ 4 h 21"/>
                    <a:gd name="T26" fmla="*/ 19 w 19"/>
                    <a:gd name="T27" fmla="*/ 4 h 21"/>
                    <a:gd name="T28" fmla="*/ 19 w 19"/>
                    <a:gd name="T29" fmla="*/ 1 h 21"/>
                    <a:gd name="T30" fmla="*/ 16 w 19"/>
                    <a:gd name="T31" fmla="*/ 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1">
                      <a:moveTo>
                        <a:pt x="16" y="1"/>
                      </a:move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3"/>
                        <a:pt x="11" y="5"/>
                        <a:pt x="9" y="7"/>
                      </a:cubicBezTo>
                      <a:cubicBezTo>
                        <a:pt x="6" y="9"/>
                        <a:pt x="5" y="11"/>
                        <a:pt x="3" y="14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8"/>
                        <a:pt x="0" y="19"/>
                        <a:pt x="0" y="20"/>
                      </a:cubicBezTo>
                      <a:cubicBezTo>
                        <a:pt x="1" y="21"/>
                        <a:pt x="2" y="21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8" y="14"/>
                        <a:pt x="9" y="12"/>
                        <a:pt x="11" y="10"/>
                      </a:cubicBezTo>
                      <a:cubicBezTo>
                        <a:pt x="14" y="8"/>
                        <a:pt x="16" y="6"/>
                        <a:pt x="18" y="4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4"/>
                        <a:pt x="18" y="4"/>
                        <a:pt x="19" y="4"/>
                      </a:cubicBezTo>
                      <a:cubicBezTo>
                        <a:pt x="19" y="3"/>
                        <a:pt x="19" y="2"/>
                        <a:pt x="19" y="1"/>
                      </a:cubicBezTo>
                      <a:cubicBezTo>
                        <a:pt x="18" y="0"/>
                        <a:pt x="17" y="0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55" name="Freeform 68"/>
                <p:cNvSpPr/>
                <p:nvPr/>
              </p:nvSpPr>
              <p:spPr bwMode="auto">
                <a:xfrm>
                  <a:off x="1296988" y="3111501"/>
                  <a:ext cx="74612" cy="77788"/>
                </a:xfrm>
                <a:custGeom>
                  <a:avLst/>
                  <a:gdLst>
                    <a:gd name="T0" fmla="*/ 8 w 20"/>
                    <a:gd name="T1" fmla="*/ 11 h 21"/>
                    <a:gd name="T2" fmla="*/ 1 w 20"/>
                    <a:gd name="T3" fmla="*/ 17 h 21"/>
                    <a:gd name="T4" fmla="*/ 0 w 20"/>
                    <a:gd name="T5" fmla="*/ 17 h 21"/>
                    <a:gd name="T6" fmla="*/ 0 w 20"/>
                    <a:gd name="T7" fmla="*/ 20 h 21"/>
                    <a:gd name="T8" fmla="*/ 3 w 20"/>
                    <a:gd name="T9" fmla="*/ 20 h 21"/>
                    <a:gd name="T10" fmla="*/ 3 w 20"/>
                    <a:gd name="T11" fmla="*/ 20 h 21"/>
                    <a:gd name="T12" fmla="*/ 10 w 20"/>
                    <a:gd name="T13" fmla="*/ 14 h 21"/>
                    <a:gd name="T14" fmla="*/ 16 w 20"/>
                    <a:gd name="T15" fmla="*/ 7 h 21"/>
                    <a:gd name="T16" fmla="*/ 19 w 20"/>
                    <a:gd name="T17" fmla="*/ 3 h 21"/>
                    <a:gd name="T18" fmla="*/ 19 w 20"/>
                    <a:gd name="T19" fmla="*/ 3 h 21"/>
                    <a:gd name="T20" fmla="*/ 19 w 20"/>
                    <a:gd name="T21" fmla="*/ 0 h 21"/>
                    <a:gd name="T22" fmla="*/ 16 w 20"/>
                    <a:gd name="T23" fmla="*/ 0 h 21"/>
                    <a:gd name="T24" fmla="*/ 16 w 20"/>
                    <a:gd name="T25" fmla="*/ 1 h 21"/>
                    <a:gd name="T26" fmla="*/ 13 w 20"/>
                    <a:gd name="T27" fmla="*/ 5 h 21"/>
                    <a:gd name="T28" fmla="*/ 8 w 20"/>
                    <a:gd name="T29" fmla="*/ 1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0" h="21">
                      <a:moveTo>
                        <a:pt x="8" y="11"/>
                      </a:moveTo>
                      <a:cubicBezTo>
                        <a:pt x="5" y="13"/>
                        <a:pt x="3" y="15"/>
                        <a:pt x="1" y="17"/>
                      </a:cubicBezTo>
                      <a:cubicBezTo>
                        <a:pt x="1" y="17"/>
                        <a:pt x="0" y="17"/>
                        <a:pt x="0" y="17"/>
                      </a:cubicBezTo>
                      <a:cubicBezTo>
                        <a:pt x="0" y="18"/>
                        <a:pt x="0" y="19"/>
                        <a:pt x="0" y="20"/>
                      </a:cubicBezTo>
                      <a:cubicBezTo>
                        <a:pt x="1" y="21"/>
                        <a:pt x="2" y="21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6" y="18"/>
                        <a:pt x="8" y="16"/>
                        <a:pt x="10" y="14"/>
                      </a:cubicBezTo>
                      <a:cubicBezTo>
                        <a:pt x="13" y="12"/>
                        <a:pt x="14" y="9"/>
                        <a:pt x="16" y="7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20" y="2"/>
                        <a:pt x="20" y="1"/>
                        <a:pt x="19" y="0"/>
                      </a:cubicBezTo>
                      <a:cubicBezTo>
                        <a:pt x="18" y="0"/>
                        <a:pt x="17" y="0"/>
                        <a:pt x="16" y="0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1" y="7"/>
                        <a:pt x="10" y="9"/>
                        <a:pt x="8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5" name="Group 29"/>
              <p:cNvGrpSpPr/>
              <p:nvPr/>
            </p:nvGrpSpPr>
            <p:grpSpPr>
              <a:xfrm>
                <a:off x="7197315" y="3405112"/>
                <a:ext cx="331787" cy="482600"/>
                <a:chOff x="4029075" y="2071688"/>
                <a:chExt cx="331787" cy="482600"/>
              </a:xfrm>
              <a:solidFill>
                <a:schemeClr val="bg1"/>
              </a:solidFill>
            </p:grpSpPr>
            <p:sp>
              <p:nvSpPr>
                <p:cNvPr id="43" name="Oval 69"/>
                <p:cNvSpPr>
                  <a:spLocks noChangeArrowheads="1"/>
                </p:cNvSpPr>
                <p:nvPr/>
              </p:nvSpPr>
              <p:spPr bwMode="auto">
                <a:xfrm>
                  <a:off x="4164013" y="2208213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44" name="Oval 70"/>
                <p:cNvSpPr>
                  <a:spLocks noChangeArrowheads="1"/>
                </p:cNvSpPr>
                <p:nvPr/>
              </p:nvSpPr>
              <p:spPr bwMode="auto">
                <a:xfrm>
                  <a:off x="4164013" y="2389188"/>
                  <a:ext cx="30162" cy="285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Oval 71"/>
                <p:cNvSpPr>
                  <a:spLocks noChangeArrowheads="1"/>
                </p:cNvSpPr>
                <p:nvPr/>
              </p:nvSpPr>
              <p:spPr bwMode="auto">
                <a:xfrm>
                  <a:off x="4073525" y="2298701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Oval 72"/>
                <p:cNvSpPr>
                  <a:spLocks noChangeArrowheads="1"/>
                </p:cNvSpPr>
                <p:nvPr/>
              </p:nvSpPr>
              <p:spPr bwMode="auto">
                <a:xfrm>
                  <a:off x="4254500" y="2298701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Freeform 73"/>
                <p:cNvSpPr/>
                <p:nvPr/>
              </p:nvSpPr>
              <p:spPr bwMode="auto">
                <a:xfrm>
                  <a:off x="4100513" y="2362201"/>
                  <a:ext cx="30162" cy="30163"/>
                </a:xfrm>
                <a:custGeom>
                  <a:avLst/>
                  <a:gdLst>
                    <a:gd name="T0" fmla="*/ 1 w 8"/>
                    <a:gd name="T1" fmla="*/ 1 h 8"/>
                    <a:gd name="T2" fmla="*/ 1 w 8"/>
                    <a:gd name="T3" fmla="*/ 7 h 8"/>
                    <a:gd name="T4" fmla="*/ 7 w 8"/>
                    <a:gd name="T5" fmla="*/ 7 h 8"/>
                    <a:gd name="T6" fmla="*/ 7 w 8"/>
                    <a:gd name="T7" fmla="*/ 1 h 8"/>
                    <a:gd name="T8" fmla="*/ 1 w 8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1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3" y="8"/>
                        <a:pt x="5" y="8"/>
                        <a:pt x="7" y="7"/>
                      </a:cubicBezTo>
                      <a:cubicBezTo>
                        <a:pt x="8" y="5"/>
                        <a:pt x="8" y="3"/>
                        <a:pt x="7" y="1"/>
                      </a:cubicBezTo>
                      <a:cubicBezTo>
                        <a:pt x="5" y="0"/>
                        <a:pt x="3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74"/>
                <p:cNvSpPr/>
                <p:nvPr/>
              </p:nvSpPr>
              <p:spPr bwMode="auto">
                <a:xfrm>
                  <a:off x="4100513" y="2233613"/>
                  <a:ext cx="30162" cy="30163"/>
                </a:xfrm>
                <a:custGeom>
                  <a:avLst/>
                  <a:gdLst>
                    <a:gd name="T0" fmla="*/ 1 w 8"/>
                    <a:gd name="T1" fmla="*/ 1 h 8"/>
                    <a:gd name="T2" fmla="*/ 1 w 8"/>
                    <a:gd name="T3" fmla="*/ 7 h 8"/>
                    <a:gd name="T4" fmla="*/ 7 w 8"/>
                    <a:gd name="T5" fmla="*/ 7 h 8"/>
                    <a:gd name="T6" fmla="*/ 7 w 8"/>
                    <a:gd name="T7" fmla="*/ 1 h 8"/>
                    <a:gd name="T8" fmla="*/ 1 w 8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1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3" y="8"/>
                        <a:pt x="5" y="8"/>
                        <a:pt x="7" y="7"/>
                      </a:cubicBezTo>
                      <a:cubicBezTo>
                        <a:pt x="8" y="5"/>
                        <a:pt x="8" y="3"/>
                        <a:pt x="7" y="1"/>
                      </a:cubicBezTo>
                      <a:cubicBezTo>
                        <a:pt x="5" y="0"/>
                        <a:pt x="3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75"/>
                <p:cNvSpPr/>
                <p:nvPr/>
              </p:nvSpPr>
              <p:spPr bwMode="auto">
                <a:xfrm>
                  <a:off x="4229100" y="2362201"/>
                  <a:ext cx="30162" cy="30163"/>
                </a:xfrm>
                <a:custGeom>
                  <a:avLst/>
                  <a:gdLst>
                    <a:gd name="T0" fmla="*/ 1 w 8"/>
                    <a:gd name="T1" fmla="*/ 1 h 8"/>
                    <a:gd name="T2" fmla="*/ 1 w 8"/>
                    <a:gd name="T3" fmla="*/ 7 h 8"/>
                    <a:gd name="T4" fmla="*/ 7 w 8"/>
                    <a:gd name="T5" fmla="*/ 7 h 8"/>
                    <a:gd name="T6" fmla="*/ 7 w 8"/>
                    <a:gd name="T7" fmla="*/ 1 h 8"/>
                    <a:gd name="T8" fmla="*/ 1 w 8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1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3" y="8"/>
                        <a:pt x="5" y="8"/>
                        <a:pt x="7" y="7"/>
                      </a:cubicBezTo>
                      <a:cubicBezTo>
                        <a:pt x="8" y="5"/>
                        <a:pt x="8" y="3"/>
                        <a:pt x="7" y="1"/>
                      </a:cubicBezTo>
                      <a:cubicBezTo>
                        <a:pt x="5" y="0"/>
                        <a:pt x="3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76"/>
                <p:cNvSpPr>
                  <a:spLocks noEditPoints="1"/>
                </p:cNvSpPr>
                <p:nvPr/>
              </p:nvSpPr>
              <p:spPr bwMode="auto">
                <a:xfrm>
                  <a:off x="4029075" y="2071688"/>
                  <a:ext cx="331787" cy="482600"/>
                </a:xfrm>
                <a:custGeom>
                  <a:avLst/>
                  <a:gdLst>
                    <a:gd name="T0" fmla="*/ 80 w 88"/>
                    <a:gd name="T1" fmla="*/ 56 h 128"/>
                    <a:gd name="T2" fmla="*/ 79 w 88"/>
                    <a:gd name="T3" fmla="*/ 56 h 128"/>
                    <a:gd name="T4" fmla="*/ 70 w 88"/>
                    <a:gd name="T5" fmla="*/ 38 h 128"/>
                    <a:gd name="T6" fmla="*/ 64 w 88"/>
                    <a:gd name="T7" fmla="*/ 7 h 128"/>
                    <a:gd name="T8" fmla="*/ 56 w 88"/>
                    <a:gd name="T9" fmla="*/ 0 h 128"/>
                    <a:gd name="T10" fmla="*/ 24 w 88"/>
                    <a:gd name="T11" fmla="*/ 0 h 128"/>
                    <a:gd name="T12" fmla="*/ 17 w 88"/>
                    <a:gd name="T13" fmla="*/ 7 h 128"/>
                    <a:gd name="T14" fmla="*/ 11 w 88"/>
                    <a:gd name="T15" fmla="*/ 37 h 128"/>
                    <a:gd name="T16" fmla="*/ 0 w 88"/>
                    <a:gd name="T17" fmla="*/ 64 h 128"/>
                    <a:gd name="T18" fmla="*/ 10 w 88"/>
                    <a:gd name="T19" fmla="*/ 91 h 128"/>
                    <a:gd name="T20" fmla="*/ 16 w 88"/>
                    <a:gd name="T21" fmla="*/ 121 h 128"/>
                    <a:gd name="T22" fmla="*/ 24 w 88"/>
                    <a:gd name="T23" fmla="*/ 128 h 128"/>
                    <a:gd name="T24" fmla="*/ 56 w 88"/>
                    <a:gd name="T25" fmla="*/ 128 h 128"/>
                    <a:gd name="T26" fmla="*/ 64 w 88"/>
                    <a:gd name="T27" fmla="*/ 121 h 128"/>
                    <a:gd name="T28" fmla="*/ 70 w 88"/>
                    <a:gd name="T29" fmla="*/ 91 h 128"/>
                    <a:gd name="T30" fmla="*/ 79 w 88"/>
                    <a:gd name="T31" fmla="*/ 72 h 128"/>
                    <a:gd name="T32" fmla="*/ 80 w 88"/>
                    <a:gd name="T33" fmla="*/ 72 h 128"/>
                    <a:gd name="T34" fmla="*/ 88 w 88"/>
                    <a:gd name="T35" fmla="*/ 64 h 128"/>
                    <a:gd name="T36" fmla="*/ 80 w 88"/>
                    <a:gd name="T37" fmla="*/ 56 h 128"/>
                    <a:gd name="T38" fmla="*/ 24 w 88"/>
                    <a:gd name="T39" fmla="*/ 8 h 128"/>
                    <a:gd name="T40" fmla="*/ 56 w 88"/>
                    <a:gd name="T41" fmla="*/ 8 h 128"/>
                    <a:gd name="T42" fmla="*/ 60 w 88"/>
                    <a:gd name="T43" fmla="*/ 30 h 128"/>
                    <a:gd name="T44" fmla="*/ 40 w 88"/>
                    <a:gd name="T45" fmla="*/ 24 h 128"/>
                    <a:gd name="T46" fmla="*/ 20 w 88"/>
                    <a:gd name="T47" fmla="*/ 30 h 128"/>
                    <a:gd name="T48" fmla="*/ 24 w 88"/>
                    <a:gd name="T49" fmla="*/ 8 h 128"/>
                    <a:gd name="T50" fmla="*/ 56 w 88"/>
                    <a:gd name="T51" fmla="*/ 120 h 128"/>
                    <a:gd name="T52" fmla="*/ 24 w 88"/>
                    <a:gd name="T53" fmla="*/ 120 h 128"/>
                    <a:gd name="T54" fmla="*/ 20 w 88"/>
                    <a:gd name="T55" fmla="*/ 98 h 128"/>
                    <a:gd name="T56" fmla="*/ 40 w 88"/>
                    <a:gd name="T57" fmla="*/ 104 h 128"/>
                    <a:gd name="T58" fmla="*/ 60 w 88"/>
                    <a:gd name="T59" fmla="*/ 98 h 128"/>
                    <a:gd name="T60" fmla="*/ 56 w 88"/>
                    <a:gd name="T61" fmla="*/ 120 h 128"/>
                    <a:gd name="T62" fmla="*/ 40 w 88"/>
                    <a:gd name="T63" fmla="*/ 96 h 128"/>
                    <a:gd name="T64" fmla="*/ 8 w 88"/>
                    <a:gd name="T65" fmla="*/ 64 h 128"/>
                    <a:gd name="T66" fmla="*/ 40 w 88"/>
                    <a:gd name="T67" fmla="*/ 32 h 128"/>
                    <a:gd name="T68" fmla="*/ 72 w 88"/>
                    <a:gd name="T69" fmla="*/ 64 h 128"/>
                    <a:gd name="T70" fmla="*/ 40 w 88"/>
                    <a:gd name="T71" fmla="*/ 96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8" h="128">
                      <a:moveTo>
                        <a:pt x="80" y="56"/>
                      </a:moveTo>
                      <a:cubicBezTo>
                        <a:pt x="80" y="56"/>
                        <a:pt x="79" y="56"/>
                        <a:pt x="79" y="56"/>
                      </a:cubicBezTo>
                      <a:cubicBezTo>
                        <a:pt x="78" y="49"/>
                        <a:pt x="75" y="43"/>
                        <a:pt x="70" y="38"/>
                      </a:cubicBezTo>
                      <a:cubicBezTo>
                        <a:pt x="64" y="7"/>
                        <a:pt x="64" y="7"/>
                        <a:pt x="64" y="7"/>
                      </a:cubicBezTo>
                      <a:cubicBezTo>
                        <a:pt x="64" y="3"/>
                        <a:pt x="60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1" y="0"/>
                        <a:pt x="17" y="3"/>
                        <a:pt x="17" y="7"/>
                      </a:cubicBezTo>
                      <a:cubicBezTo>
                        <a:pt x="11" y="37"/>
                        <a:pt x="11" y="37"/>
                        <a:pt x="11" y="37"/>
                      </a:cubicBezTo>
                      <a:cubicBezTo>
                        <a:pt x="4" y="44"/>
                        <a:pt x="0" y="53"/>
                        <a:pt x="0" y="64"/>
                      </a:cubicBezTo>
                      <a:cubicBezTo>
                        <a:pt x="0" y="74"/>
                        <a:pt x="4" y="84"/>
                        <a:pt x="10" y="91"/>
                      </a:cubicBezTo>
                      <a:cubicBezTo>
                        <a:pt x="16" y="121"/>
                        <a:pt x="16" y="121"/>
                        <a:pt x="16" y="121"/>
                      </a:cubicBezTo>
                      <a:cubicBezTo>
                        <a:pt x="17" y="125"/>
                        <a:pt x="20" y="128"/>
                        <a:pt x="24" y="128"/>
                      </a:cubicBezTo>
                      <a:cubicBezTo>
                        <a:pt x="56" y="128"/>
                        <a:pt x="56" y="128"/>
                        <a:pt x="56" y="128"/>
                      </a:cubicBezTo>
                      <a:cubicBezTo>
                        <a:pt x="60" y="128"/>
                        <a:pt x="63" y="125"/>
                        <a:pt x="64" y="121"/>
                      </a:cubicBezTo>
                      <a:cubicBezTo>
                        <a:pt x="70" y="91"/>
                        <a:pt x="70" y="91"/>
                        <a:pt x="70" y="91"/>
                      </a:cubicBezTo>
                      <a:cubicBezTo>
                        <a:pt x="74" y="85"/>
                        <a:pt x="78" y="79"/>
                        <a:pt x="79" y="72"/>
                      </a:cubicBezTo>
                      <a:cubicBezTo>
                        <a:pt x="79" y="72"/>
                        <a:pt x="80" y="72"/>
                        <a:pt x="80" y="72"/>
                      </a:cubicBezTo>
                      <a:cubicBezTo>
                        <a:pt x="84" y="72"/>
                        <a:pt x="88" y="68"/>
                        <a:pt x="88" y="64"/>
                      </a:cubicBezTo>
                      <a:cubicBezTo>
                        <a:pt x="88" y="60"/>
                        <a:pt x="84" y="56"/>
                        <a:pt x="80" y="56"/>
                      </a:cubicBezTo>
                      <a:close/>
                      <a:moveTo>
                        <a:pt x="24" y="8"/>
                      </a:move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60" y="30"/>
                        <a:pt x="60" y="30"/>
                        <a:pt x="60" y="30"/>
                      </a:cubicBezTo>
                      <a:cubicBezTo>
                        <a:pt x="55" y="26"/>
                        <a:pt x="48" y="24"/>
                        <a:pt x="40" y="24"/>
                      </a:cubicBezTo>
                      <a:cubicBezTo>
                        <a:pt x="33" y="24"/>
                        <a:pt x="26" y="26"/>
                        <a:pt x="20" y="30"/>
                      </a:cubicBezTo>
                      <a:lnTo>
                        <a:pt x="24" y="8"/>
                      </a:lnTo>
                      <a:close/>
                      <a:moveTo>
                        <a:pt x="56" y="120"/>
                      </a:moveTo>
                      <a:cubicBezTo>
                        <a:pt x="24" y="120"/>
                        <a:pt x="24" y="120"/>
                        <a:pt x="24" y="120"/>
                      </a:cubicBezTo>
                      <a:cubicBezTo>
                        <a:pt x="20" y="98"/>
                        <a:pt x="20" y="98"/>
                        <a:pt x="20" y="98"/>
                      </a:cubicBezTo>
                      <a:cubicBezTo>
                        <a:pt x="26" y="102"/>
                        <a:pt x="33" y="104"/>
                        <a:pt x="40" y="104"/>
                      </a:cubicBezTo>
                      <a:cubicBezTo>
                        <a:pt x="47" y="104"/>
                        <a:pt x="54" y="102"/>
                        <a:pt x="60" y="98"/>
                      </a:cubicBezTo>
                      <a:lnTo>
                        <a:pt x="56" y="120"/>
                      </a:lnTo>
                      <a:close/>
                      <a:moveTo>
                        <a:pt x="40" y="96"/>
                      </a:moveTo>
                      <a:cubicBezTo>
                        <a:pt x="22" y="96"/>
                        <a:pt x="8" y="82"/>
                        <a:pt x="8" y="64"/>
                      </a:cubicBezTo>
                      <a:cubicBezTo>
                        <a:pt x="8" y="46"/>
                        <a:pt x="22" y="32"/>
                        <a:pt x="40" y="32"/>
                      </a:cubicBezTo>
                      <a:cubicBezTo>
                        <a:pt x="58" y="32"/>
                        <a:pt x="72" y="46"/>
                        <a:pt x="72" y="64"/>
                      </a:cubicBezTo>
                      <a:cubicBezTo>
                        <a:pt x="72" y="82"/>
                        <a:pt x="58" y="96"/>
                        <a:pt x="40" y="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51" name="Freeform 77"/>
                <p:cNvSpPr/>
                <p:nvPr/>
              </p:nvSpPr>
              <p:spPr bwMode="auto">
                <a:xfrm>
                  <a:off x="4164013" y="2238376"/>
                  <a:ext cx="90487" cy="90488"/>
                </a:xfrm>
                <a:custGeom>
                  <a:avLst/>
                  <a:gdLst>
                    <a:gd name="T0" fmla="*/ 24 w 24"/>
                    <a:gd name="T1" fmla="*/ 0 h 24"/>
                    <a:gd name="T2" fmla="*/ 22 w 24"/>
                    <a:gd name="T3" fmla="*/ 0 h 24"/>
                    <a:gd name="T4" fmla="*/ 1 w 24"/>
                    <a:gd name="T5" fmla="*/ 17 h 24"/>
                    <a:gd name="T6" fmla="*/ 0 w 24"/>
                    <a:gd name="T7" fmla="*/ 20 h 24"/>
                    <a:gd name="T8" fmla="*/ 1 w 24"/>
                    <a:gd name="T9" fmla="*/ 23 h 24"/>
                    <a:gd name="T10" fmla="*/ 4 w 24"/>
                    <a:gd name="T11" fmla="*/ 24 h 24"/>
                    <a:gd name="T12" fmla="*/ 7 w 24"/>
                    <a:gd name="T13" fmla="*/ 23 h 24"/>
                    <a:gd name="T14" fmla="*/ 14 w 24"/>
                    <a:gd name="T15" fmla="*/ 14 h 24"/>
                    <a:gd name="T16" fmla="*/ 24 w 24"/>
                    <a:gd name="T17" fmla="*/ 2 h 24"/>
                    <a:gd name="T18" fmla="*/ 24 w 24"/>
                    <a:gd name="T1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24" y="0"/>
                      </a:moveTo>
                      <a:cubicBezTo>
                        <a:pt x="23" y="0"/>
                        <a:pt x="23" y="0"/>
                        <a:pt x="22" y="0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0" y="19"/>
                        <a:pt x="0" y="20"/>
                      </a:cubicBezTo>
                      <a:cubicBezTo>
                        <a:pt x="0" y="21"/>
                        <a:pt x="0" y="22"/>
                        <a:pt x="1" y="23"/>
                      </a:cubicBezTo>
                      <a:cubicBezTo>
                        <a:pt x="2" y="24"/>
                        <a:pt x="3" y="24"/>
                        <a:pt x="4" y="24"/>
                      </a:cubicBezTo>
                      <a:cubicBezTo>
                        <a:pt x="5" y="24"/>
                        <a:pt x="6" y="24"/>
                        <a:pt x="7" y="23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4" y="1"/>
                        <a:pt x="24" y="1"/>
                        <a:pt x="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6" name="Group 30"/>
              <p:cNvGrpSpPr/>
              <p:nvPr/>
            </p:nvGrpSpPr>
            <p:grpSpPr>
              <a:xfrm>
                <a:off x="9012997" y="1679576"/>
                <a:ext cx="482600" cy="452438"/>
                <a:chOff x="2974975" y="2071688"/>
                <a:chExt cx="482600" cy="452438"/>
              </a:xfrm>
              <a:solidFill>
                <a:schemeClr val="bg1"/>
              </a:solidFill>
            </p:grpSpPr>
            <p:sp>
              <p:nvSpPr>
                <p:cNvPr id="34" name="Freeform 78"/>
                <p:cNvSpPr>
                  <a:spLocks noEditPoints="1"/>
                </p:cNvSpPr>
                <p:nvPr/>
              </p:nvSpPr>
              <p:spPr bwMode="auto">
                <a:xfrm>
                  <a:off x="2974975" y="2071688"/>
                  <a:ext cx="482600" cy="452438"/>
                </a:xfrm>
                <a:custGeom>
                  <a:avLst/>
                  <a:gdLst>
                    <a:gd name="T0" fmla="*/ 126 w 128"/>
                    <a:gd name="T1" fmla="*/ 26 h 120"/>
                    <a:gd name="T2" fmla="*/ 102 w 128"/>
                    <a:gd name="T3" fmla="*/ 2 h 120"/>
                    <a:gd name="T4" fmla="*/ 96 w 128"/>
                    <a:gd name="T5" fmla="*/ 0 h 120"/>
                    <a:gd name="T6" fmla="*/ 12 w 128"/>
                    <a:gd name="T7" fmla="*/ 0 h 120"/>
                    <a:gd name="T8" fmla="*/ 0 w 128"/>
                    <a:gd name="T9" fmla="*/ 12 h 120"/>
                    <a:gd name="T10" fmla="*/ 0 w 128"/>
                    <a:gd name="T11" fmla="*/ 108 h 120"/>
                    <a:gd name="T12" fmla="*/ 12 w 128"/>
                    <a:gd name="T13" fmla="*/ 120 h 120"/>
                    <a:gd name="T14" fmla="*/ 116 w 128"/>
                    <a:gd name="T15" fmla="*/ 120 h 120"/>
                    <a:gd name="T16" fmla="*/ 128 w 128"/>
                    <a:gd name="T17" fmla="*/ 108 h 120"/>
                    <a:gd name="T18" fmla="*/ 128 w 128"/>
                    <a:gd name="T19" fmla="*/ 32 h 120"/>
                    <a:gd name="T20" fmla="*/ 126 w 128"/>
                    <a:gd name="T21" fmla="*/ 26 h 120"/>
                    <a:gd name="T22" fmla="*/ 120 w 128"/>
                    <a:gd name="T23" fmla="*/ 108 h 120"/>
                    <a:gd name="T24" fmla="*/ 116 w 128"/>
                    <a:gd name="T25" fmla="*/ 112 h 120"/>
                    <a:gd name="T26" fmla="*/ 12 w 128"/>
                    <a:gd name="T27" fmla="*/ 112 h 120"/>
                    <a:gd name="T28" fmla="*/ 8 w 128"/>
                    <a:gd name="T29" fmla="*/ 108 h 120"/>
                    <a:gd name="T30" fmla="*/ 8 w 128"/>
                    <a:gd name="T31" fmla="*/ 12 h 120"/>
                    <a:gd name="T32" fmla="*/ 12 w 128"/>
                    <a:gd name="T33" fmla="*/ 8 h 120"/>
                    <a:gd name="T34" fmla="*/ 92 w 128"/>
                    <a:gd name="T35" fmla="*/ 8 h 120"/>
                    <a:gd name="T36" fmla="*/ 92 w 128"/>
                    <a:gd name="T37" fmla="*/ 24 h 120"/>
                    <a:gd name="T38" fmla="*/ 92 w 128"/>
                    <a:gd name="T39" fmla="*/ 24 h 120"/>
                    <a:gd name="T40" fmla="*/ 104 w 128"/>
                    <a:gd name="T41" fmla="*/ 36 h 120"/>
                    <a:gd name="T42" fmla="*/ 108 w 128"/>
                    <a:gd name="T43" fmla="*/ 36 h 120"/>
                    <a:gd name="T44" fmla="*/ 120 w 128"/>
                    <a:gd name="T45" fmla="*/ 36 h 120"/>
                    <a:gd name="T46" fmla="*/ 120 w 128"/>
                    <a:gd name="T47" fmla="*/ 108 h 120"/>
                    <a:gd name="T48" fmla="*/ 108 w 128"/>
                    <a:gd name="T49" fmla="*/ 32 h 120"/>
                    <a:gd name="T50" fmla="*/ 104 w 128"/>
                    <a:gd name="T51" fmla="*/ 32 h 120"/>
                    <a:gd name="T52" fmla="*/ 96 w 128"/>
                    <a:gd name="T53" fmla="*/ 24 h 120"/>
                    <a:gd name="T54" fmla="*/ 96 w 128"/>
                    <a:gd name="T55" fmla="*/ 24 h 120"/>
                    <a:gd name="T56" fmla="*/ 96 w 128"/>
                    <a:gd name="T57" fmla="*/ 8 h 120"/>
                    <a:gd name="T58" fmla="*/ 120 w 128"/>
                    <a:gd name="T59" fmla="*/ 32 h 120"/>
                    <a:gd name="T60" fmla="*/ 108 w 128"/>
                    <a:gd name="T61" fmla="*/ 32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8" h="120">
                      <a:moveTo>
                        <a:pt x="126" y="26"/>
                      </a:moveTo>
                      <a:cubicBezTo>
                        <a:pt x="102" y="2"/>
                        <a:pt x="102" y="2"/>
                        <a:pt x="102" y="2"/>
                      </a:cubicBezTo>
                      <a:cubicBezTo>
                        <a:pt x="100" y="1"/>
                        <a:pt x="98" y="0"/>
                        <a:pt x="96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0" y="115"/>
                        <a:pt x="5" y="120"/>
                        <a:pt x="12" y="120"/>
                      </a:cubicBezTo>
                      <a:cubicBezTo>
                        <a:pt x="116" y="120"/>
                        <a:pt x="116" y="120"/>
                        <a:pt x="116" y="120"/>
                      </a:cubicBezTo>
                      <a:cubicBezTo>
                        <a:pt x="123" y="120"/>
                        <a:pt x="128" y="115"/>
                        <a:pt x="128" y="108"/>
                      </a:cubicBezTo>
                      <a:cubicBezTo>
                        <a:pt x="128" y="32"/>
                        <a:pt x="128" y="32"/>
                        <a:pt x="128" y="32"/>
                      </a:cubicBezTo>
                      <a:cubicBezTo>
                        <a:pt x="128" y="30"/>
                        <a:pt x="127" y="28"/>
                        <a:pt x="126" y="26"/>
                      </a:cubicBezTo>
                      <a:close/>
                      <a:moveTo>
                        <a:pt x="120" y="108"/>
                      </a:moveTo>
                      <a:cubicBezTo>
                        <a:pt x="120" y="110"/>
                        <a:pt x="118" y="112"/>
                        <a:pt x="116" y="112"/>
                      </a:cubicBezTo>
                      <a:cubicBezTo>
                        <a:pt x="12" y="112"/>
                        <a:pt x="12" y="112"/>
                        <a:pt x="12" y="112"/>
                      </a:cubicBezTo>
                      <a:cubicBezTo>
                        <a:pt x="10" y="112"/>
                        <a:pt x="8" y="110"/>
                        <a:pt x="8" y="108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0"/>
                        <a:pt x="10" y="8"/>
                        <a:pt x="12" y="8"/>
                      </a:cubicBezTo>
                      <a:cubicBezTo>
                        <a:pt x="92" y="8"/>
                        <a:pt x="92" y="8"/>
                        <a:pt x="92" y="8"/>
                      </a:cubicBezTo>
                      <a:cubicBezTo>
                        <a:pt x="92" y="24"/>
                        <a:pt x="92" y="24"/>
                        <a:pt x="92" y="24"/>
                      </a:cubicBezTo>
                      <a:cubicBezTo>
                        <a:pt x="92" y="24"/>
                        <a:pt x="92" y="24"/>
                        <a:pt x="92" y="24"/>
                      </a:cubicBezTo>
                      <a:cubicBezTo>
                        <a:pt x="92" y="31"/>
                        <a:pt x="97" y="36"/>
                        <a:pt x="104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20" y="36"/>
                        <a:pt x="120" y="36"/>
                        <a:pt x="120" y="36"/>
                      </a:cubicBezTo>
                      <a:lnTo>
                        <a:pt x="120" y="108"/>
                      </a:lnTo>
                      <a:close/>
                      <a:moveTo>
                        <a:pt x="108" y="32"/>
                      </a:moveTo>
                      <a:cubicBezTo>
                        <a:pt x="104" y="32"/>
                        <a:pt x="104" y="32"/>
                        <a:pt x="104" y="32"/>
                      </a:cubicBezTo>
                      <a:cubicBezTo>
                        <a:pt x="100" y="32"/>
                        <a:pt x="96" y="28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120" y="32"/>
                        <a:pt x="120" y="32"/>
                        <a:pt x="120" y="32"/>
                      </a:cubicBezTo>
                      <a:lnTo>
                        <a:pt x="108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35" name="Freeform 79"/>
                <p:cNvSpPr/>
                <p:nvPr/>
              </p:nvSpPr>
              <p:spPr bwMode="auto">
                <a:xfrm>
                  <a:off x="3200400" y="2162176"/>
                  <a:ext cx="90487" cy="15875"/>
                </a:xfrm>
                <a:custGeom>
                  <a:avLst/>
                  <a:gdLst>
                    <a:gd name="T0" fmla="*/ 2 w 24"/>
                    <a:gd name="T1" fmla="*/ 4 h 4"/>
                    <a:gd name="T2" fmla="*/ 22 w 24"/>
                    <a:gd name="T3" fmla="*/ 4 h 4"/>
                    <a:gd name="T4" fmla="*/ 24 w 24"/>
                    <a:gd name="T5" fmla="*/ 2 h 4"/>
                    <a:gd name="T6" fmla="*/ 22 w 24"/>
                    <a:gd name="T7" fmla="*/ 0 h 4"/>
                    <a:gd name="T8" fmla="*/ 2 w 24"/>
                    <a:gd name="T9" fmla="*/ 0 h 4"/>
                    <a:gd name="T10" fmla="*/ 0 w 24"/>
                    <a:gd name="T11" fmla="*/ 2 h 4"/>
                    <a:gd name="T12" fmla="*/ 2 w 24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">
                      <a:moveTo>
                        <a:pt x="2" y="4"/>
                      </a:move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4"/>
                        <a:pt x="24" y="3"/>
                        <a:pt x="24" y="2"/>
                      </a:cubicBezTo>
                      <a:cubicBezTo>
                        <a:pt x="24" y="1"/>
                        <a:pt x="23" y="0"/>
                        <a:pt x="2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36" name="Freeform 80"/>
                <p:cNvSpPr/>
                <p:nvPr/>
              </p:nvSpPr>
              <p:spPr bwMode="auto">
                <a:xfrm>
                  <a:off x="3200400" y="2208213"/>
                  <a:ext cx="90487" cy="14288"/>
                </a:xfrm>
                <a:custGeom>
                  <a:avLst/>
                  <a:gdLst>
                    <a:gd name="T0" fmla="*/ 2 w 24"/>
                    <a:gd name="T1" fmla="*/ 4 h 4"/>
                    <a:gd name="T2" fmla="*/ 22 w 24"/>
                    <a:gd name="T3" fmla="*/ 4 h 4"/>
                    <a:gd name="T4" fmla="*/ 24 w 24"/>
                    <a:gd name="T5" fmla="*/ 2 h 4"/>
                    <a:gd name="T6" fmla="*/ 22 w 24"/>
                    <a:gd name="T7" fmla="*/ 0 h 4"/>
                    <a:gd name="T8" fmla="*/ 2 w 24"/>
                    <a:gd name="T9" fmla="*/ 0 h 4"/>
                    <a:gd name="T10" fmla="*/ 0 w 24"/>
                    <a:gd name="T11" fmla="*/ 2 h 4"/>
                    <a:gd name="T12" fmla="*/ 2 w 24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">
                      <a:moveTo>
                        <a:pt x="2" y="4"/>
                      </a:move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4"/>
                        <a:pt x="24" y="3"/>
                        <a:pt x="24" y="2"/>
                      </a:cubicBezTo>
                      <a:cubicBezTo>
                        <a:pt x="24" y="1"/>
                        <a:pt x="23" y="0"/>
                        <a:pt x="2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37" name="Freeform 81"/>
                <p:cNvSpPr/>
                <p:nvPr/>
              </p:nvSpPr>
              <p:spPr bwMode="auto">
                <a:xfrm>
                  <a:off x="3200400" y="2252663"/>
                  <a:ext cx="196850" cy="15875"/>
                </a:xfrm>
                <a:custGeom>
                  <a:avLst/>
                  <a:gdLst>
                    <a:gd name="T0" fmla="*/ 0 w 52"/>
                    <a:gd name="T1" fmla="*/ 2 h 4"/>
                    <a:gd name="T2" fmla="*/ 2 w 52"/>
                    <a:gd name="T3" fmla="*/ 4 h 4"/>
                    <a:gd name="T4" fmla="*/ 50 w 52"/>
                    <a:gd name="T5" fmla="*/ 4 h 4"/>
                    <a:gd name="T6" fmla="*/ 52 w 52"/>
                    <a:gd name="T7" fmla="*/ 2 h 4"/>
                    <a:gd name="T8" fmla="*/ 50 w 52"/>
                    <a:gd name="T9" fmla="*/ 0 h 4"/>
                    <a:gd name="T10" fmla="*/ 2 w 52"/>
                    <a:gd name="T11" fmla="*/ 0 h 4"/>
                    <a:gd name="T12" fmla="*/ 0 w 52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" h="4">
                      <a:moveTo>
                        <a:pt x="0" y="2"/>
                      </a:move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51" y="4"/>
                        <a:pt x="52" y="3"/>
                        <a:pt x="52" y="2"/>
                      </a:cubicBezTo>
                      <a:cubicBezTo>
                        <a:pt x="52" y="1"/>
                        <a:pt x="51" y="0"/>
                        <a:pt x="5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38" name="Freeform 82"/>
                <p:cNvSpPr/>
                <p:nvPr/>
              </p:nvSpPr>
              <p:spPr bwMode="auto">
                <a:xfrm>
                  <a:off x="3035300" y="2343151"/>
                  <a:ext cx="361950" cy="15875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39" name="Freeform 83"/>
                <p:cNvSpPr/>
                <p:nvPr/>
              </p:nvSpPr>
              <p:spPr bwMode="auto">
                <a:xfrm>
                  <a:off x="3035300" y="2389188"/>
                  <a:ext cx="361950" cy="14288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40" name="Freeform 84"/>
                <p:cNvSpPr/>
                <p:nvPr/>
              </p:nvSpPr>
              <p:spPr bwMode="auto">
                <a:xfrm>
                  <a:off x="3035300" y="2433638"/>
                  <a:ext cx="361950" cy="14288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Freeform 85"/>
                <p:cNvSpPr/>
                <p:nvPr/>
              </p:nvSpPr>
              <p:spPr bwMode="auto">
                <a:xfrm>
                  <a:off x="3035300" y="2298701"/>
                  <a:ext cx="361950" cy="14288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42" name="Freeform 86"/>
                <p:cNvSpPr>
                  <a:spLocks noEditPoints="1"/>
                </p:cNvSpPr>
                <p:nvPr/>
              </p:nvSpPr>
              <p:spPr bwMode="auto">
                <a:xfrm>
                  <a:off x="3035300" y="2147888"/>
                  <a:ext cx="134937" cy="120650"/>
                </a:xfrm>
                <a:custGeom>
                  <a:avLst/>
                  <a:gdLst>
                    <a:gd name="T0" fmla="*/ 4 w 36"/>
                    <a:gd name="T1" fmla="*/ 32 h 32"/>
                    <a:gd name="T2" fmla="*/ 32 w 36"/>
                    <a:gd name="T3" fmla="*/ 32 h 32"/>
                    <a:gd name="T4" fmla="*/ 36 w 36"/>
                    <a:gd name="T5" fmla="*/ 28 h 32"/>
                    <a:gd name="T6" fmla="*/ 36 w 36"/>
                    <a:gd name="T7" fmla="*/ 4 h 32"/>
                    <a:gd name="T8" fmla="*/ 32 w 36"/>
                    <a:gd name="T9" fmla="*/ 0 h 32"/>
                    <a:gd name="T10" fmla="*/ 4 w 36"/>
                    <a:gd name="T11" fmla="*/ 0 h 32"/>
                    <a:gd name="T12" fmla="*/ 0 w 36"/>
                    <a:gd name="T13" fmla="*/ 4 h 32"/>
                    <a:gd name="T14" fmla="*/ 0 w 36"/>
                    <a:gd name="T15" fmla="*/ 28 h 32"/>
                    <a:gd name="T16" fmla="*/ 4 w 36"/>
                    <a:gd name="T17" fmla="*/ 32 h 32"/>
                    <a:gd name="T18" fmla="*/ 8 w 36"/>
                    <a:gd name="T19" fmla="*/ 8 h 32"/>
                    <a:gd name="T20" fmla="*/ 28 w 36"/>
                    <a:gd name="T21" fmla="*/ 8 h 32"/>
                    <a:gd name="T22" fmla="*/ 28 w 36"/>
                    <a:gd name="T23" fmla="*/ 24 h 32"/>
                    <a:gd name="T24" fmla="*/ 8 w 36"/>
                    <a:gd name="T25" fmla="*/ 24 h 32"/>
                    <a:gd name="T26" fmla="*/ 8 w 36"/>
                    <a:gd name="T27" fmla="*/ 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2">
                      <a:moveTo>
                        <a:pt x="4" y="32"/>
                      </a:move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4" y="32"/>
                        <a:pt x="36" y="30"/>
                        <a:pt x="36" y="28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2"/>
                        <a:pt x="34" y="0"/>
                        <a:pt x="32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0"/>
                        <a:pt x="2" y="32"/>
                        <a:pt x="4" y="32"/>
                      </a:cubicBezTo>
                      <a:close/>
                      <a:moveTo>
                        <a:pt x="8" y="8"/>
                      </a:move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lnTo>
                        <a:pt x="8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7" name="Group 31"/>
              <p:cNvGrpSpPr/>
              <p:nvPr/>
            </p:nvGrpSpPr>
            <p:grpSpPr>
              <a:xfrm>
                <a:off x="9983081" y="717253"/>
                <a:ext cx="450850" cy="482600"/>
                <a:chOff x="2027238" y="2071688"/>
                <a:chExt cx="450850" cy="482600"/>
              </a:xfrm>
              <a:solidFill>
                <a:schemeClr val="bg1"/>
              </a:solidFill>
            </p:grpSpPr>
            <p:sp>
              <p:nvSpPr>
                <p:cNvPr id="31" name="Freeform 87"/>
                <p:cNvSpPr>
                  <a:spLocks noEditPoints="1"/>
                </p:cNvSpPr>
                <p:nvPr/>
              </p:nvSpPr>
              <p:spPr bwMode="auto">
                <a:xfrm>
                  <a:off x="2027238" y="2071688"/>
                  <a:ext cx="450850" cy="482600"/>
                </a:xfrm>
                <a:custGeom>
                  <a:avLst/>
                  <a:gdLst>
                    <a:gd name="T0" fmla="*/ 104 w 120"/>
                    <a:gd name="T1" fmla="*/ 0 h 128"/>
                    <a:gd name="T2" fmla="*/ 16 w 120"/>
                    <a:gd name="T3" fmla="*/ 0 h 128"/>
                    <a:gd name="T4" fmla="*/ 0 w 120"/>
                    <a:gd name="T5" fmla="*/ 16 h 128"/>
                    <a:gd name="T6" fmla="*/ 0 w 120"/>
                    <a:gd name="T7" fmla="*/ 112 h 128"/>
                    <a:gd name="T8" fmla="*/ 16 w 120"/>
                    <a:gd name="T9" fmla="*/ 128 h 128"/>
                    <a:gd name="T10" fmla="*/ 104 w 120"/>
                    <a:gd name="T11" fmla="*/ 128 h 128"/>
                    <a:gd name="T12" fmla="*/ 120 w 120"/>
                    <a:gd name="T13" fmla="*/ 112 h 128"/>
                    <a:gd name="T14" fmla="*/ 120 w 120"/>
                    <a:gd name="T15" fmla="*/ 16 h 128"/>
                    <a:gd name="T16" fmla="*/ 104 w 120"/>
                    <a:gd name="T17" fmla="*/ 0 h 128"/>
                    <a:gd name="T18" fmla="*/ 112 w 120"/>
                    <a:gd name="T19" fmla="*/ 112 h 128"/>
                    <a:gd name="T20" fmla="*/ 104 w 120"/>
                    <a:gd name="T21" fmla="*/ 120 h 128"/>
                    <a:gd name="T22" fmla="*/ 16 w 120"/>
                    <a:gd name="T23" fmla="*/ 120 h 128"/>
                    <a:gd name="T24" fmla="*/ 8 w 120"/>
                    <a:gd name="T25" fmla="*/ 112 h 128"/>
                    <a:gd name="T26" fmla="*/ 8 w 120"/>
                    <a:gd name="T27" fmla="*/ 16 h 128"/>
                    <a:gd name="T28" fmla="*/ 16 w 120"/>
                    <a:gd name="T29" fmla="*/ 8 h 128"/>
                    <a:gd name="T30" fmla="*/ 104 w 120"/>
                    <a:gd name="T31" fmla="*/ 8 h 128"/>
                    <a:gd name="T32" fmla="*/ 112 w 120"/>
                    <a:gd name="T33" fmla="*/ 16 h 128"/>
                    <a:gd name="T34" fmla="*/ 112 w 120"/>
                    <a:gd name="T35" fmla="*/ 11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0" h="128">
                      <a:moveTo>
                        <a:pt x="104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121"/>
                        <a:pt x="7" y="128"/>
                        <a:pt x="16" y="128"/>
                      </a:cubicBezTo>
                      <a:cubicBezTo>
                        <a:pt x="104" y="128"/>
                        <a:pt x="104" y="128"/>
                        <a:pt x="104" y="128"/>
                      </a:cubicBezTo>
                      <a:cubicBezTo>
                        <a:pt x="113" y="128"/>
                        <a:pt x="120" y="121"/>
                        <a:pt x="120" y="112"/>
                      </a:cubicBezTo>
                      <a:cubicBezTo>
                        <a:pt x="120" y="16"/>
                        <a:pt x="120" y="16"/>
                        <a:pt x="120" y="16"/>
                      </a:cubicBezTo>
                      <a:cubicBezTo>
                        <a:pt x="120" y="7"/>
                        <a:pt x="113" y="0"/>
                        <a:pt x="104" y="0"/>
                      </a:cubicBezTo>
                      <a:close/>
                      <a:moveTo>
                        <a:pt x="112" y="112"/>
                      </a:moveTo>
                      <a:cubicBezTo>
                        <a:pt x="112" y="116"/>
                        <a:pt x="108" y="120"/>
                        <a:pt x="104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2" y="120"/>
                        <a:pt x="8" y="116"/>
                        <a:pt x="8" y="1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2"/>
                        <a:pt x="12" y="8"/>
                        <a:pt x="16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8" y="8"/>
                        <a:pt x="112" y="12"/>
                        <a:pt x="112" y="16"/>
                      </a:cubicBezTo>
                      <a:lnTo>
                        <a:pt x="112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32" name="Freeform 88"/>
                <p:cNvSpPr>
                  <a:spLocks noEditPoints="1"/>
                </p:cNvSpPr>
                <p:nvPr/>
              </p:nvSpPr>
              <p:spPr bwMode="auto">
                <a:xfrm>
                  <a:off x="2087563" y="2132013"/>
                  <a:ext cx="330200" cy="301625"/>
                </a:xfrm>
                <a:custGeom>
                  <a:avLst/>
                  <a:gdLst>
                    <a:gd name="T0" fmla="*/ 84 w 88"/>
                    <a:gd name="T1" fmla="*/ 0 h 80"/>
                    <a:gd name="T2" fmla="*/ 4 w 88"/>
                    <a:gd name="T3" fmla="*/ 0 h 80"/>
                    <a:gd name="T4" fmla="*/ 0 w 88"/>
                    <a:gd name="T5" fmla="*/ 4 h 80"/>
                    <a:gd name="T6" fmla="*/ 0 w 88"/>
                    <a:gd name="T7" fmla="*/ 76 h 80"/>
                    <a:gd name="T8" fmla="*/ 4 w 88"/>
                    <a:gd name="T9" fmla="*/ 80 h 80"/>
                    <a:gd name="T10" fmla="*/ 84 w 88"/>
                    <a:gd name="T11" fmla="*/ 80 h 80"/>
                    <a:gd name="T12" fmla="*/ 88 w 88"/>
                    <a:gd name="T13" fmla="*/ 76 h 80"/>
                    <a:gd name="T14" fmla="*/ 88 w 88"/>
                    <a:gd name="T15" fmla="*/ 4 h 80"/>
                    <a:gd name="T16" fmla="*/ 84 w 88"/>
                    <a:gd name="T17" fmla="*/ 0 h 80"/>
                    <a:gd name="T18" fmla="*/ 84 w 88"/>
                    <a:gd name="T19" fmla="*/ 4 h 80"/>
                    <a:gd name="T20" fmla="*/ 84 w 88"/>
                    <a:gd name="T21" fmla="*/ 59 h 80"/>
                    <a:gd name="T22" fmla="*/ 71 w 88"/>
                    <a:gd name="T23" fmla="*/ 45 h 80"/>
                    <a:gd name="T24" fmla="*/ 68 w 88"/>
                    <a:gd name="T25" fmla="*/ 44 h 80"/>
                    <a:gd name="T26" fmla="*/ 65 w 88"/>
                    <a:gd name="T27" fmla="*/ 45 h 80"/>
                    <a:gd name="T28" fmla="*/ 55 w 88"/>
                    <a:gd name="T29" fmla="*/ 57 h 80"/>
                    <a:gd name="T30" fmla="*/ 23 w 88"/>
                    <a:gd name="T31" fmla="*/ 21 h 80"/>
                    <a:gd name="T32" fmla="*/ 20 w 88"/>
                    <a:gd name="T33" fmla="*/ 20 h 80"/>
                    <a:gd name="T34" fmla="*/ 17 w 88"/>
                    <a:gd name="T35" fmla="*/ 21 h 80"/>
                    <a:gd name="T36" fmla="*/ 4 w 88"/>
                    <a:gd name="T37" fmla="*/ 36 h 80"/>
                    <a:gd name="T38" fmla="*/ 4 w 88"/>
                    <a:gd name="T39" fmla="*/ 4 h 80"/>
                    <a:gd name="T40" fmla="*/ 84 w 88"/>
                    <a:gd name="T41" fmla="*/ 4 h 80"/>
                    <a:gd name="T42" fmla="*/ 4 w 88"/>
                    <a:gd name="T43" fmla="*/ 42 h 80"/>
                    <a:gd name="T44" fmla="*/ 20 w 88"/>
                    <a:gd name="T45" fmla="*/ 24 h 80"/>
                    <a:gd name="T46" fmla="*/ 52 w 88"/>
                    <a:gd name="T47" fmla="*/ 61 h 80"/>
                    <a:gd name="T48" fmla="*/ 55 w 88"/>
                    <a:gd name="T49" fmla="*/ 63 h 80"/>
                    <a:gd name="T50" fmla="*/ 66 w 88"/>
                    <a:gd name="T51" fmla="*/ 76 h 80"/>
                    <a:gd name="T52" fmla="*/ 4 w 88"/>
                    <a:gd name="T53" fmla="*/ 76 h 80"/>
                    <a:gd name="T54" fmla="*/ 4 w 88"/>
                    <a:gd name="T55" fmla="*/ 42 h 80"/>
                    <a:gd name="T56" fmla="*/ 71 w 88"/>
                    <a:gd name="T57" fmla="*/ 76 h 80"/>
                    <a:gd name="T58" fmla="*/ 57 w 88"/>
                    <a:gd name="T59" fmla="*/ 60 h 80"/>
                    <a:gd name="T60" fmla="*/ 68 w 88"/>
                    <a:gd name="T61" fmla="*/ 48 h 80"/>
                    <a:gd name="T62" fmla="*/ 84 w 88"/>
                    <a:gd name="T63" fmla="*/ 66 h 80"/>
                    <a:gd name="T64" fmla="*/ 84 w 88"/>
                    <a:gd name="T65" fmla="*/ 76 h 80"/>
                    <a:gd name="T66" fmla="*/ 71 w 88"/>
                    <a:gd name="T67" fmla="*/ 76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8" h="80">
                      <a:moveTo>
                        <a:pt x="8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0" y="78"/>
                        <a:pt x="2" y="80"/>
                        <a:pt x="4" y="80"/>
                      </a:cubicBezTo>
                      <a:cubicBezTo>
                        <a:pt x="84" y="80"/>
                        <a:pt x="84" y="80"/>
                        <a:pt x="84" y="80"/>
                      </a:cubicBezTo>
                      <a:cubicBezTo>
                        <a:pt x="86" y="80"/>
                        <a:pt x="88" y="78"/>
                        <a:pt x="88" y="76"/>
                      </a:cubicBezTo>
                      <a:cubicBezTo>
                        <a:pt x="88" y="4"/>
                        <a:pt x="88" y="4"/>
                        <a:pt x="88" y="4"/>
                      </a:cubicBezTo>
                      <a:cubicBezTo>
                        <a:pt x="88" y="2"/>
                        <a:pt x="86" y="0"/>
                        <a:pt x="84" y="0"/>
                      </a:cubicBezTo>
                      <a:close/>
                      <a:moveTo>
                        <a:pt x="84" y="4"/>
                      </a:moveTo>
                      <a:cubicBezTo>
                        <a:pt x="84" y="59"/>
                        <a:pt x="84" y="59"/>
                        <a:pt x="84" y="59"/>
                      </a:cubicBezTo>
                      <a:cubicBezTo>
                        <a:pt x="71" y="45"/>
                        <a:pt x="71" y="45"/>
                        <a:pt x="71" y="45"/>
                      </a:cubicBezTo>
                      <a:cubicBezTo>
                        <a:pt x="70" y="44"/>
                        <a:pt x="69" y="44"/>
                        <a:pt x="68" y="44"/>
                      </a:cubicBezTo>
                      <a:cubicBezTo>
                        <a:pt x="67" y="44"/>
                        <a:pt x="66" y="44"/>
                        <a:pt x="65" y="45"/>
                      </a:cubicBezTo>
                      <a:cubicBezTo>
                        <a:pt x="55" y="57"/>
                        <a:pt x="55" y="57"/>
                        <a:pt x="55" y="57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2" y="20"/>
                        <a:pt x="21" y="20"/>
                        <a:pt x="20" y="20"/>
                      </a:cubicBezTo>
                      <a:cubicBezTo>
                        <a:pt x="19" y="20"/>
                        <a:pt x="18" y="20"/>
                        <a:pt x="17" y="21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84" y="4"/>
                      </a:lnTo>
                      <a:close/>
                      <a:moveTo>
                        <a:pt x="4" y="42"/>
                      </a:move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52" y="61"/>
                        <a:pt x="52" y="61"/>
                        <a:pt x="52" y="61"/>
                      </a:cubicBezTo>
                      <a:cubicBezTo>
                        <a:pt x="55" y="63"/>
                        <a:pt x="55" y="63"/>
                        <a:pt x="55" y="63"/>
                      </a:cubicBezTo>
                      <a:cubicBezTo>
                        <a:pt x="66" y="76"/>
                        <a:pt x="66" y="76"/>
                        <a:pt x="66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lnTo>
                        <a:pt x="4" y="42"/>
                      </a:lnTo>
                      <a:close/>
                      <a:moveTo>
                        <a:pt x="71" y="76"/>
                      </a:moveTo>
                      <a:cubicBezTo>
                        <a:pt x="57" y="60"/>
                        <a:pt x="57" y="60"/>
                        <a:pt x="57" y="60"/>
                      </a:cubicBezTo>
                      <a:cubicBezTo>
                        <a:pt x="68" y="48"/>
                        <a:pt x="68" y="48"/>
                        <a:pt x="68" y="48"/>
                      </a:cubicBezTo>
                      <a:cubicBezTo>
                        <a:pt x="84" y="66"/>
                        <a:pt x="84" y="66"/>
                        <a:pt x="84" y="66"/>
                      </a:cubicBezTo>
                      <a:cubicBezTo>
                        <a:pt x="84" y="76"/>
                        <a:pt x="84" y="76"/>
                        <a:pt x="84" y="76"/>
                      </a:cubicBezTo>
                      <a:lnTo>
                        <a:pt x="71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33" name="Freeform 89"/>
                <p:cNvSpPr>
                  <a:spLocks noEditPoints="1"/>
                </p:cNvSpPr>
                <p:nvPr/>
              </p:nvSpPr>
              <p:spPr bwMode="auto">
                <a:xfrm>
                  <a:off x="2268538" y="2178051"/>
                  <a:ext cx="88900" cy="90488"/>
                </a:xfrm>
                <a:custGeom>
                  <a:avLst/>
                  <a:gdLst>
                    <a:gd name="T0" fmla="*/ 12 w 24"/>
                    <a:gd name="T1" fmla="*/ 24 h 24"/>
                    <a:gd name="T2" fmla="*/ 24 w 24"/>
                    <a:gd name="T3" fmla="*/ 12 h 24"/>
                    <a:gd name="T4" fmla="*/ 12 w 24"/>
                    <a:gd name="T5" fmla="*/ 0 h 24"/>
                    <a:gd name="T6" fmla="*/ 0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20 w 24"/>
                    <a:gd name="T13" fmla="*/ 12 h 24"/>
                    <a:gd name="T14" fmla="*/ 12 w 24"/>
                    <a:gd name="T15" fmla="*/ 20 h 24"/>
                    <a:gd name="T16" fmla="*/ 4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19" y="24"/>
                        <a:pt x="24" y="19"/>
                        <a:pt x="24" y="12"/>
                      </a:cubicBezTo>
                      <a:cubicBezTo>
                        <a:pt x="24" y="5"/>
                        <a:pt x="19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9"/>
                        <a:pt x="5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16" y="4"/>
                        <a:pt x="20" y="8"/>
                        <a:pt x="20" y="12"/>
                      </a:cubicBezTo>
                      <a:cubicBezTo>
                        <a:pt x="20" y="16"/>
                        <a:pt x="16" y="20"/>
                        <a:pt x="12" y="20"/>
                      </a:cubicBezTo>
                      <a:cubicBezTo>
                        <a:pt x="8" y="20"/>
                        <a:pt x="4" y="16"/>
                        <a:pt x="4" y="12"/>
                      </a:cubicBezTo>
                      <a:cubicBezTo>
                        <a:pt x="4" y="8"/>
                        <a:pt x="8" y="4"/>
                        <a:pt x="1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" name="Group 32"/>
              <p:cNvGrpSpPr/>
              <p:nvPr/>
            </p:nvGrpSpPr>
            <p:grpSpPr>
              <a:xfrm>
                <a:off x="10091435" y="2775575"/>
                <a:ext cx="481012" cy="482600"/>
                <a:chOff x="1049338" y="2071688"/>
                <a:chExt cx="481012" cy="482600"/>
              </a:xfrm>
              <a:solidFill>
                <a:schemeClr val="bg1"/>
              </a:solidFill>
            </p:grpSpPr>
            <p:sp>
              <p:nvSpPr>
                <p:cNvPr id="29" name="Freeform 90"/>
                <p:cNvSpPr>
                  <a:spLocks noEditPoints="1"/>
                </p:cNvSpPr>
                <p:nvPr/>
              </p:nvSpPr>
              <p:spPr bwMode="auto">
                <a:xfrm>
                  <a:off x="1049338" y="2071688"/>
                  <a:ext cx="481012" cy="482600"/>
                </a:xfrm>
                <a:custGeom>
                  <a:avLst/>
                  <a:gdLst>
                    <a:gd name="T0" fmla="*/ 83 w 128"/>
                    <a:gd name="T1" fmla="*/ 40 h 128"/>
                    <a:gd name="T2" fmla="*/ 64 w 128"/>
                    <a:gd name="T3" fmla="*/ 0 h 128"/>
                    <a:gd name="T4" fmla="*/ 36 w 128"/>
                    <a:gd name="T5" fmla="*/ 41 h 128"/>
                    <a:gd name="T6" fmla="*/ 32 w 128"/>
                    <a:gd name="T7" fmla="*/ 43 h 128"/>
                    <a:gd name="T8" fmla="*/ 12 w 128"/>
                    <a:gd name="T9" fmla="*/ 40 h 128"/>
                    <a:gd name="T10" fmla="*/ 0 w 128"/>
                    <a:gd name="T11" fmla="*/ 116 h 128"/>
                    <a:gd name="T12" fmla="*/ 24 w 128"/>
                    <a:gd name="T13" fmla="*/ 128 h 128"/>
                    <a:gd name="T14" fmla="*/ 35 w 128"/>
                    <a:gd name="T15" fmla="*/ 121 h 128"/>
                    <a:gd name="T16" fmla="*/ 36 w 128"/>
                    <a:gd name="T17" fmla="*/ 121 h 128"/>
                    <a:gd name="T18" fmla="*/ 76 w 128"/>
                    <a:gd name="T19" fmla="*/ 128 h 128"/>
                    <a:gd name="T20" fmla="*/ 112 w 128"/>
                    <a:gd name="T21" fmla="*/ 120 h 128"/>
                    <a:gd name="T22" fmla="*/ 114 w 128"/>
                    <a:gd name="T23" fmla="*/ 109 h 128"/>
                    <a:gd name="T24" fmla="*/ 121 w 128"/>
                    <a:gd name="T25" fmla="*/ 88 h 128"/>
                    <a:gd name="T26" fmla="*/ 124 w 128"/>
                    <a:gd name="T27" fmla="*/ 67 h 128"/>
                    <a:gd name="T28" fmla="*/ 128 w 128"/>
                    <a:gd name="T29" fmla="*/ 58 h 128"/>
                    <a:gd name="T30" fmla="*/ 117 w 128"/>
                    <a:gd name="T31" fmla="*/ 42 h 128"/>
                    <a:gd name="T32" fmla="*/ 24 w 128"/>
                    <a:gd name="T33" fmla="*/ 120 h 128"/>
                    <a:gd name="T34" fmla="*/ 8 w 128"/>
                    <a:gd name="T35" fmla="*/ 116 h 128"/>
                    <a:gd name="T36" fmla="*/ 12 w 128"/>
                    <a:gd name="T37" fmla="*/ 48 h 128"/>
                    <a:gd name="T38" fmla="*/ 28 w 128"/>
                    <a:gd name="T39" fmla="*/ 52 h 128"/>
                    <a:gd name="T40" fmla="*/ 120 w 128"/>
                    <a:gd name="T41" fmla="*/ 58 h 128"/>
                    <a:gd name="T42" fmla="*/ 104 w 128"/>
                    <a:gd name="T43" fmla="*/ 64 h 128"/>
                    <a:gd name="T44" fmla="*/ 104 w 128"/>
                    <a:gd name="T45" fmla="*/ 68 h 128"/>
                    <a:gd name="T46" fmla="*/ 118 w 128"/>
                    <a:gd name="T47" fmla="*/ 75 h 128"/>
                    <a:gd name="T48" fmla="*/ 100 w 128"/>
                    <a:gd name="T49" fmla="*/ 84 h 128"/>
                    <a:gd name="T50" fmla="*/ 100 w 128"/>
                    <a:gd name="T51" fmla="*/ 88 h 128"/>
                    <a:gd name="T52" fmla="*/ 113 w 128"/>
                    <a:gd name="T53" fmla="*/ 96 h 128"/>
                    <a:gd name="T54" fmla="*/ 96 w 128"/>
                    <a:gd name="T55" fmla="*/ 104 h 128"/>
                    <a:gd name="T56" fmla="*/ 96 w 128"/>
                    <a:gd name="T57" fmla="*/ 108 h 128"/>
                    <a:gd name="T58" fmla="*/ 106 w 128"/>
                    <a:gd name="T59" fmla="*/ 114 h 128"/>
                    <a:gd name="T60" fmla="*/ 98 w 128"/>
                    <a:gd name="T61" fmla="*/ 120 h 128"/>
                    <a:gd name="T62" fmla="*/ 54 w 128"/>
                    <a:gd name="T63" fmla="*/ 117 h 128"/>
                    <a:gd name="T64" fmla="*/ 32 w 128"/>
                    <a:gd name="T65" fmla="*/ 110 h 128"/>
                    <a:gd name="T66" fmla="*/ 35 w 128"/>
                    <a:gd name="T67" fmla="*/ 50 h 128"/>
                    <a:gd name="T68" fmla="*/ 60 w 128"/>
                    <a:gd name="T69" fmla="*/ 12 h 128"/>
                    <a:gd name="T70" fmla="*/ 76 w 128"/>
                    <a:gd name="T71" fmla="*/ 27 h 128"/>
                    <a:gd name="T72" fmla="*/ 115 w 128"/>
                    <a:gd name="T73" fmla="*/ 50 h 128"/>
                    <a:gd name="T74" fmla="*/ 120 w 128"/>
                    <a:gd name="T75" fmla="*/ 58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" h="128">
                      <a:moveTo>
                        <a:pt x="117" y="42"/>
                      </a:moveTo>
                      <a:cubicBezTo>
                        <a:pt x="112" y="41"/>
                        <a:pt x="100" y="41"/>
                        <a:pt x="83" y="40"/>
                      </a:cubicBezTo>
                      <a:cubicBezTo>
                        <a:pt x="84" y="36"/>
                        <a:pt x="84" y="33"/>
                        <a:pt x="84" y="27"/>
                      </a:cubicBezTo>
                      <a:cubicBezTo>
                        <a:pt x="84" y="13"/>
                        <a:pt x="73" y="0"/>
                        <a:pt x="64" y="0"/>
                      </a:cubicBezTo>
                      <a:cubicBezTo>
                        <a:pt x="57" y="0"/>
                        <a:pt x="52" y="5"/>
                        <a:pt x="52" y="12"/>
                      </a:cubicBezTo>
                      <a:cubicBezTo>
                        <a:pt x="52" y="20"/>
                        <a:pt x="49" y="34"/>
                        <a:pt x="36" y="41"/>
                      </a:cubicBezTo>
                      <a:cubicBezTo>
                        <a:pt x="35" y="41"/>
                        <a:pt x="32" y="43"/>
                        <a:pt x="32" y="43"/>
                      </a:cubicBezTo>
                      <a:cubicBezTo>
                        <a:pt x="32" y="43"/>
                        <a:pt x="32" y="43"/>
                        <a:pt x="32" y="43"/>
                      </a:cubicBezTo>
                      <a:cubicBezTo>
                        <a:pt x="30" y="41"/>
                        <a:pt x="27" y="40"/>
                        <a:pt x="24" y="40"/>
                      </a:cubicBezTo>
                      <a:cubicBezTo>
                        <a:pt x="12" y="40"/>
                        <a:pt x="12" y="40"/>
                        <a:pt x="12" y="40"/>
                      </a:cubicBezTo>
                      <a:cubicBezTo>
                        <a:pt x="5" y="40"/>
                        <a:pt x="0" y="45"/>
                        <a:pt x="0" y="52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23"/>
                        <a:pt x="5" y="128"/>
                        <a:pt x="12" y="128"/>
                      </a:cubicBezTo>
                      <a:cubicBezTo>
                        <a:pt x="24" y="128"/>
                        <a:pt x="24" y="128"/>
                        <a:pt x="24" y="128"/>
                      </a:cubicBezTo>
                      <a:cubicBezTo>
                        <a:pt x="29" y="128"/>
                        <a:pt x="33" y="125"/>
                        <a:pt x="35" y="121"/>
                      </a:cubicBezTo>
                      <a:cubicBezTo>
                        <a:pt x="35" y="121"/>
                        <a:pt x="35" y="121"/>
                        <a:pt x="35" y="121"/>
                      </a:cubicBezTo>
                      <a:cubicBezTo>
                        <a:pt x="35" y="121"/>
                        <a:pt x="35" y="121"/>
                        <a:pt x="36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8" y="122"/>
                        <a:pt x="43" y="123"/>
                        <a:pt x="52" y="125"/>
                      </a:cubicBezTo>
                      <a:cubicBezTo>
                        <a:pt x="54" y="126"/>
                        <a:pt x="65" y="128"/>
                        <a:pt x="76" y="128"/>
                      </a:cubicBezTo>
                      <a:cubicBezTo>
                        <a:pt x="98" y="128"/>
                        <a:pt x="98" y="128"/>
                        <a:pt x="98" y="128"/>
                      </a:cubicBezTo>
                      <a:cubicBezTo>
                        <a:pt x="105" y="128"/>
                        <a:pt x="109" y="125"/>
                        <a:pt x="112" y="120"/>
                      </a:cubicBezTo>
                      <a:cubicBezTo>
                        <a:pt x="112" y="120"/>
                        <a:pt x="113" y="118"/>
                        <a:pt x="114" y="116"/>
                      </a:cubicBezTo>
                      <a:cubicBezTo>
                        <a:pt x="115" y="114"/>
                        <a:pt x="115" y="112"/>
                        <a:pt x="114" y="109"/>
                      </a:cubicBezTo>
                      <a:cubicBezTo>
                        <a:pt x="118" y="106"/>
                        <a:pt x="120" y="102"/>
                        <a:pt x="121" y="99"/>
                      </a:cubicBezTo>
                      <a:cubicBezTo>
                        <a:pt x="122" y="94"/>
                        <a:pt x="122" y="90"/>
                        <a:pt x="121" y="88"/>
                      </a:cubicBezTo>
                      <a:cubicBezTo>
                        <a:pt x="123" y="85"/>
                        <a:pt x="125" y="82"/>
                        <a:pt x="126" y="77"/>
                      </a:cubicBezTo>
                      <a:cubicBezTo>
                        <a:pt x="127" y="73"/>
                        <a:pt x="126" y="70"/>
                        <a:pt x="124" y="67"/>
                      </a:cubicBezTo>
                      <a:cubicBezTo>
                        <a:pt x="127" y="65"/>
                        <a:pt x="128" y="61"/>
                        <a:pt x="128" y="58"/>
                      </a:cubicBezTo>
                      <a:cubicBezTo>
                        <a:pt x="128" y="58"/>
                        <a:pt x="128" y="58"/>
                        <a:pt x="128" y="58"/>
                      </a:cubicBezTo>
                      <a:cubicBezTo>
                        <a:pt x="128" y="57"/>
                        <a:pt x="128" y="57"/>
                        <a:pt x="128" y="56"/>
                      </a:cubicBezTo>
                      <a:cubicBezTo>
                        <a:pt x="128" y="51"/>
                        <a:pt x="125" y="44"/>
                        <a:pt x="117" y="42"/>
                      </a:cubicBezTo>
                      <a:close/>
                      <a:moveTo>
                        <a:pt x="28" y="116"/>
                      </a:moveTo>
                      <a:cubicBezTo>
                        <a:pt x="28" y="118"/>
                        <a:pt x="26" y="120"/>
                        <a:pt x="24" y="120"/>
                      </a:cubicBezTo>
                      <a:cubicBezTo>
                        <a:pt x="12" y="120"/>
                        <a:pt x="12" y="120"/>
                        <a:pt x="12" y="120"/>
                      </a:cubicBezTo>
                      <a:cubicBezTo>
                        <a:pt x="10" y="120"/>
                        <a:pt x="8" y="118"/>
                        <a:pt x="8" y="116"/>
                      </a:cubicBezTo>
                      <a:cubicBezTo>
                        <a:pt x="8" y="52"/>
                        <a:pt x="8" y="52"/>
                        <a:pt x="8" y="52"/>
                      </a:cubicBezTo>
                      <a:cubicBezTo>
                        <a:pt x="8" y="50"/>
                        <a:pt x="10" y="48"/>
                        <a:pt x="12" y="48"/>
                      </a:cubicBezTo>
                      <a:cubicBezTo>
                        <a:pt x="24" y="48"/>
                        <a:pt x="24" y="48"/>
                        <a:pt x="24" y="48"/>
                      </a:cubicBezTo>
                      <a:cubicBezTo>
                        <a:pt x="26" y="48"/>
                        <a:pt x="28" y="50"/>
                        <a:pt x="28" y="52"/>
                      </a:cubicBezTo>
                      <a:lnTo>
                        <a:pt x="28" y="116"/>
                      </a:lnTo>
                      <a:close/>
                      <a:moveTo>
                        <a:pt x="120" y="58"/>
                      </a:moveTo>
                      <a:cubicBezTo>
                        <a:pt x="120" y="60"/>
                        <a:pt x="119" y="64"/>
                        <a:pt x="112" y="64"/>
                      </a:cubicBezTo>
                      <a:cubicBezTo>
                        <a:pt x="106" y="64"/>
                        <a:pt x="104" y="64"/>
                        <a:pt x="104" y="64"/>
                      </a:cubicBezTo>
                      <a:cubicBezTo>
                        <a:pt x="103" y="64"/>
                        <a:pt x="102" y="65"/>
                        <a:pt x="102" y="66"/>
                      </a:cubicBezTo>
                      <a:cubicBezTo>
                        <a:pt x="102" y="67"/>
                        <a:pt x="103" y="68"/>
                        <a:pt x="104" y="68"/>
                      </a:cubicBezTo>
                      <a:cubicBezTo>
                        <a:pt x="104" y="68"/>
                        <a:pt x="106" y="68"/>
                        <a:pt x="112" y="68"/>
                      </a:cubicBezTo>
                      <a:cubicBezTo>
                        <a:pt x="118" y="68"/>
                        <a:pt x="119" y="73"/>
                        <a:pt x="118" y="75"/>
                      </a:cubicBezTo>
                      <a:cubicBezTo>
                        <a:pt x="118" y="78"/>
                        <a:pt x="116" y="84"/>
                        <a:pt x="110" y="84"/>
                      </a:cubicBezTo>
                      <a:cubicBezTo>
                        <a:pt x="103" y="84"/>
                        <a:pt x="100" y="84"/>
                        <a:pt x="100" y="84"/>
                      </a:cubicBezTo>
                      <a:cubicBezTo>
                        <a:pt x="99" y="84"/>
                        <a:pt x="98" y="85"/>
                        <a:pt x="98" y="86"/>
                      </a:cubicBezTo>
                      <a:cubicBezTo>
                        <a:pt x="98" y="87"/>
                        <a:pt x="99" y="88"/>
                        <a:pt x="100" y="88"/>
                      </a:cubicBezTo>
                      <a:cubicBezTo>
                        <a:pt x="100" y="88"/>
                        <a:pt x="105" y="88"/>
                        <a:pt x="108" y="88"/>
                      </a:cubicBezTo>
                      <a:cubicBezTo>
                        <a:pt x="115" y="88"/>
                        <a:pt x="114" y="93"/>
                        <a:pt x="113" y="96"/>
                      </a:cubicBezTo>
                      <a:cubicBezTo>
                        <a:pt x="112" y="100"/>
                        <a:pt x="111" y="104"/>
                        <a:pt x="103" y="104"/>
                      </a:cubicBezTo>
                      <a:cubicBezTo>
                        <a:pt x="100" y="104"/>
                        <a:pt x="96" y="104"/>
                        <a:pt x="96" y="104"/>
                      </a:cubicBezTo>
                      <a:cubicBezTo>
                        <a:pt x="95" y="104"/>
                        <a:pt x="94" y="105"/>
                        <a:pt x="94" y="106"/>
                      </a:cubicBezTo>
                      <a:cubicBezTo>
                        <a:pt x="94" y="107"/>
                        <a:pt x="95" y="108"/>
                        <a:pt x="96" y="108"/>
                      </a:cubicBezTo>
                      <a:cubicBezTo>
                        <a:pt x="96" y="108"/>
                        <a:pt x="99" y="108"/>
                        <a:pt x="102" y="108"/>
                      </a:cubicBezTo>
                      <a:cubicBezTo>
                        <a:pt x="107" y="108"/>
                        <a:pt x="107" y="112"/>
                        <a:pt x="106" y="114"/>
                      </a:cubicBezTo>
                      <a:cubicBezTo>
                        <a:pt x="106" y="115"/>
                        <a:pt x="105" y="116"/>
                        <a:pt x="105" y="117"/>
                      </a:cubicBezTo>
                      <a:cubicBezTo>
                        <a:pt x="104" y="119"/>
                        <a:pt x="102" y="120"/>
                        <a:pt x="98" y="120"/>
                      </a:cubicBezTo>
                      <a:cubicBezTo>
                        <a:pt x="76" y="120"/>
                        <a:pt x="76" y="120"/>
                        <a:pt x="76" y="120"/>
                      </a:cubicBezTo>
                      <a:cubicBezTo>
                        <a:pt x="65" y="120"/>
                        <a:pt x="54" y="118"/>
                        <a:pt x="54" y="117"/>
                      </a:cubicBezTo>
                      <a:cubicBezTo>
                        <a:pt x="37" y="114"/>
                        <a:pt x="36" y="113"/>
                        <a:pt x="35" y="113"/>
                      </a:cubicBezTo>
                      <a:cubicBezTo>
                        <a:pt x="35" y="113"/>
                        <a:pt x="32" y="112"/>
                        <a:pt x="32" y="110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2" y="52"/>
                        <a:pt x="33" y="51"/>
                        <a:pt x="35" y="50"/>
                      </a:cubicBezTo>
                      <a:cubicBezTo>
                        <a:pt x="35" y="50"/>
                        <a:pt x="36" y="50"/>
                        <a:pt x="36" y="50"/>
                      </a:cubicBezTo>
                      <a:cubicBezTo>
                        <a:pt x="54" y="42"/>
                        <a:pt x="60" y="26"/>
                        <a:pt x="60" y="12"/>
                      </a:cubicBezTo>
                      <a:cubicBezTo>
                        <a:pt x="60" y="10"/>
                        <a:pt x="62" y="8"/>
                        <a:pt x="64" y="8"/>
                      </a:cubicBezTo>
                      <a:cubicBezTo>
                        <a:pt x="68" y="8"/>
                        <a:pt x="76" y="16"/>
                        <a:pt x="76" y="27"/>
                      </a:cubicBezTo>
                      <a:cubicBezTo>
                        <a:pt x="76" y="36"/>
                        <a:pt x="75" y="38"/>
                        <a:pt x="72" y="48"/>
                      </a:cubicBezTo>
                      <a:cubicBezTo>
                        <a:pt x="112" y="48"/>
                        <a:pt x="112" y="49"/>
                        <a:pt x="115" y="50"/>
                      </a:cubicBezTo>
                      <a:cubicBezTo>
                        <a:pt x="120" y="51"/>
                        <a:pt x="120" y="54"/>
                        <a:pt x="120" y="56"/>
                      </a:cubicBezTo>
                      <a:cubicBezTo>
                        <a:pt x="120" y="57"/>
                        <a:pt x="120" y="57"/>
                        <a:pt x="120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30" name="Freeform 91"/>
                <p:cNvSpPr>
                  <a:spLocks noEditPoints="1"/>
                </p:cNvSpPr>
                <p:nvPr/>
              </p:nvSpPr>
              <p:spPr bwMode="auto">
                <a:xfrm>
                  <a:off x="1093788" y="2463801"/>
                  <a:ext cx="44450" cy="44450"/>
                </a:xfrm>
                <a:custGeom>
                  <a:avLst/>
                  <a:gdLst>
                    <a:gd name="T0" fmla="*/ 6 w 12"/>
                    <a:gd name="T1" fmla="*/ 0 h 12"/>
                    <a:gd name="T2" fmla="*/ 0 w 12"/>
                    <a:gd name="T3" fmla="*/ 6 h 12"/>
                    <a:gd name="T4" fmla="*/ 6 w 12"/>
                    <a:gd name="T5" fmla="*/ 12 h 12"/>
                    <a:gd name="T6" fmla="*/ 12 w 12"/>
                    <a:gd name="T7" fmla="*/ 6 h 12"/>
                    <a:gd name="T8" fmla="*/ 6 w 12"/>
                    <a:gd name="T9" fmla="*/ 0 h 12"/>
                    <a:gd name="T10" fmla="*/ 6 w 12"/>
                    <a:gd name="T11" fmla="*/ 8 h 12"/>
                    <a:gd name="T12" fmla="*/ 4 w 12"/>
                    <a:gd name="T13" fmla="*/ 6 h 12"/>
                    <a:gd name="T14" fmla="*/ 6 w 12"/>
                    <a:gd name="T15" fmla="*/ 4 h 12"/>
                    <a:gd name="T16" fmla="*/ 8 w 12"/>
                    <a:gd name="T17" fmla="*/ 6 h 12"/>
                    <a:gd name="T18" fmla="*/ 6 w 12"/>
                    <a:gd name="T19" fmla="*/ 8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9"/>
                        <a:pt x="3" y="12"/>
                        <a:pt x="6" y="12"/>
                      </a:cubicBezTo>
                      <a:cubicBezTo>
                        <a:pt x="9" y="12"/>
                        <a:pt x="12" y="9"/>
                        <a:pt x="12" y="6"/>
                      </a:cubicBezTo>
                      <a:cubicBezTo>
                        <a:pt x="12" y="3"/>
                        <a:pt x="9" y="0"/>
                        <a:pt x="6" y="0"/>
                      </a:cubicBezTo>
                      <a:close/>
                      <a:moveTo>
                        <a:pt x="6" y="8"/>
                      </a:moveTo>
                      <a:cubicBezTo>
                        <a:pt x="5" y="8"/>
                        <a:pt x="4" y="7"/>
                        <a:pt x="4" y="6"/>
                      </a:cubicBezTo>
                      <a:cubicBezTo>
                        <a:pt x="4" y="5"/>
                        <a:pt x="5" y="4"/>
                        <a:pt x="6" y="4"/>
                      </a:cubicBezTo>
                      <a:cubicBezTo>
                        <a:pt x="7" y="4"/>
                        <a:pt x="8" y="5"/>
                        <a:pt x="8" y="6"/>
                      </a:cubicBezTo>
                      <a:cubicBezTo>
                        <a:pt x="8" y="7"/>
                        <a:pt x="7" y="8"/>
                        <a:pt x="6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</p:grpSp>
        </p:grpSp>
      </p:grpSp>
      <p:grpSp>
        <p:nvGrpSpPr>
          <p:cNvPr id="104" name="组合 103"/>
          <p:cNvGrpSpPr/>
          <p:nvPr/>
        </p:nvGrpSpPr>
        <p:grpSpPr bwMode="auto">
          <a:xfrm>
            <a:off x="9035234" y="3124627"/>
            <a:ext cx="2997979" cy="1160232"/>
            <a:chOff x="6597339" y="1985092"/>
            <a:chExt cx="2133080" cy="824406"/>
          </a:xfrm>
        </p:grpSpPr>
        <p:grpSp>
          <p:nvGrpSpPr>
            <p:cNvPr id="105" name="Group 84"/>
            <p:cNvGrpSpPr>
              <a:grpSpLocks noChangeAspect="1"/>
            </p:cNvGrpSpPr>
            <p:nvPr/>
          </p:nvGrpSpPr>
          <p:grpSpPr>
            <a:xfrm>
              <a:off x="6597339" y="1985092"/>
              <a:ext cx="432000" cy="432000"/>
              <a:chOff x="7275513" y="5302250"/>
              <a:chExt cx="1012825" cy="1012825"/>
            </a:xfrm>
            <a:solidFill>
              <a:schemeClr val="accent1"/>
            </a:solidFill>
          </p:grpSpPr>
          <p:sp>
            <p:nvSpPr>
              <p:cNvPr id="107" name="Freeform 34"/>
              <p:cNvSpPr/>
              <p:nvPr/>
            </p:nvSpPr>
            <p:spPr bwMode="auto">
              <a:xfrm>
                <a:off x="7467601" y="5521325"/>
                <a:ext cx="608013" cy="606425"/>
              </a:xfrm>
              <a:custGeom>
                <a:avLst/>
                <a:gdLst>
                  <a:gd name="T0" fmla="*/ 189 w 211"/>
                  <a:gd name="T1" fmla="*/ 85 h 211"/>
                  <a:gd name="T2" fmla="*/ 187 w 211"/>
                  <a:gd name="T3" fmla="*/ 64 h 211"/>
                  <a:gd name="T4" fmla="*/ 192 w 211"/>
                  <a:gd name="T5" fmla="*/ 41 h 211"/>
                  <a:gd name="T6" fmla="*/ 179 w 211"/>
                  <a:gd name="T7" fmla="*/ 31 h 211"/>
                  <a:gd name="T8" fmla="*/ 170 w 211"/>
                  <a:gd name="T9" fmla="*/ 36 h 211"/>
                  <a:gd name="T10" fmla="*/ 164 w 211"/>
                  <a:gd name="T11" fmla="*/ 34 h 211"/>
                  <a:gd name="T12" fmla="*/ 155 w 211"/>
                  <a:gd name="T13" fmla="*/ 26 h 211"/>
                  <a:gd name="T14" fmla="*/ 148 w 211"/>
                  <a:gd name="T15" fmla="*/ 20 h 211"/>
                  <a:gd name="T16" fmla="*/ 149 w 211"/>
                  <a:gd name="T17" fmla="*/ 11 h 211"/>
                  <a:gd name="T18" fmla="*/ 125 w 211"/>
                  <a:gd name="T19" fmla="*/ 5 h 211"/>
                  <a:gd name="T20" fmla="*/ 106 w 211"/>
                  <a:gd name="T21" fmla="*/ 1 h 211"/>
                  <a:gd name="T22" fmla="*/ 89 w 211"/>
                  <a:gd name="T23" fmla="*/ 2 h 211"/>
                  <a:gd name="T24" fmla="*/ 88 w 211"/>
                  <a:gd name="T25" fmla="*/ 7 h 211"/>
                  <a:gd name="T26" fmla="*/ 99 w 211"/>
                  <a:gd name="T27" fmla="*/ 3 h 211"/>
                  <a:gd name="T28" fmla="*/ 101 w 211"/>
                  <a:gd name="T29" fmla="*/ 13 h 211"/>
                  <a:gd name="T30" fmla="*/ 83 w 211"/>
                  <a:gd name="T31" fmla="*/ 23 h 211"/>
                  <a:gd name="T32" fmla="*/ 87 w 211"/>
                  <a:gd name="T33" fmla="*/ 31 h 211"/>
                  <a:gd name="T34" fmla="*/ 96 w 211"/>
                  <a:gd name="T35" fmla="*/ 25 h 211"/>
                  <a:gd name="T36" fmla="*/ 108 w 211"/>
                  <a:gd name="T37" fmla="*/ 30 h 211"/>
                  <a:gd name="T38" fmla="*/ 118 w 211"/>
                  <a:gd name="T39" fmla="*/ 29 h 211"/>
                  <a:gd name="T40" fmla="*/ 130 w 211"/>
                  <a:gd name="T41" fmla="*/ 32 h 211"/>
                  <a:gd name="T42" fmla="*/ 128 w 211"/>
                  <a:gd name="T43" fmla="*/ 37 h 211"/>
                  <a:gd name="T44" fmla="*/ 116 w 211"/>
                  <a:gd name="T45" fmla="*/ 43 h 211"/>
                  <a:gd name="T46" fmla="*/ 117 w 211"/>
                  <a:gd name="T47" fmla="*/ 50 h 211"/>
                  <a:gd name="T48" fmla="*/ 113 w 211"/>
                  <a:gd name="T49" fmla="*/ 58 h 211"/>
                  <a:gd name="T50" fmla="*/ 110 w 211"/>
                  <a:gd name="T51" fmla="*/ 91 h 211"/>
                  <a:gd name="T52" fmla="*/ 104 w 211"/>
                  <a:gd name="T53" fmla="*/ 97 h 211"/>
                  <a:gd name="T54" fmla="*/ 88 w 211"/>
                  <a:gd name="T55" fmla="*/ 77 h 211"/>
                  <a:gd name="T56" fmla="*/ 57 w 211"/>
                  <a:gd name="T57" fmla="*/ 83 h 211"/>
                  <a:gd name="T58" fmla="*/ 73 w 211"/>
                  <a:gd name="T59" fmla="*/ 89 h 211"/>
                  <a:gd name="T60" fmla="*/ 75 w 211"/>
                  <a:gd name="T61" fmla="*/ 94 h 211"/>
                  <a:gd name="T62" fmla="*/ 63 w 211"/>
                  <a:gd name="T63" fmla="*/ 97 h 211"/>
                  <a:gd name="T64" fmla="*/ 62 w 211"/>
                  <a:gd name="T65" fmla="*/ 105 h 211"/>
                  <a:gd name="T66" fmla="*/ 70 w 211"/>
                  <a:gd name="T67" fmla="*/ 110 h 211"/>
                  <a:gd name="T68" fmla="*/ 84 w 211"/>
                  <a:gd name="T69" fmla="*/ 107 h 211"/>
                  <a:gd name="T70" fmla="*/ 99 w 211"/>
                  <a:gd name="T71" fmla="*/ 114 h 211"/>
                  <a:gd name="T72" fmla="*/ 116 w 211"/>
                  <a:gd name="T73" fmla="*/ 109 h 211"/>
                  <a:gd name="T74" fmla="*/ 118 w 211"/>
                  <a:gd name="T75" fmla="*/ 131 h 211"/>
                  <a:gd name="T76" fmla="*/ 109 w 211"/>
                  <a:gd name="T77" fmla="*/ 159 h 211"/>
                  <a:gd name="T78" fmla="*/ 90 w 211"/>
                  <a:gd name="T79" fmla="*/ 189 h 211"/>
                  <a:gd name="T80" fmla="*/ 82 w 211"/>
                  <a:gd name="T81" fmla="*/ 197 h 211"/>
                  <a:gd name="T82" fmla="*/ 79 w 211"/>
                  <a:gd name="T83" fmla="*/ 181 h 211"/>
                  <a:gd name="T84" fmla="*/ 78 w 211"/>
                  <a:gd name="T85" fmla="*/ 159 h 211"/>
                  <a:gd name="T86" fmla="*/ 63 w 211"/>
                  <a:gd name="T87" fmla="*/ 132 h 211"/>
                  <a:gd name="T88" fmla="*/ 72 w 211"/>
                  <a:gd name="T89" fmla="*/ 125 h 211"/>
                  <a:gd name="T90" fmla="*/ 60 w 211"/>
                  <a:gd name="T91" fmla="*/ 115 h 211"/>
                  <a:gd name="T92" fmla="*/ 55 w 211"/>
                  <a:gd name="T93" fmla="*/ 102 h 211"/>
                  <a:gd name="T94" fmla="*/ 50 w 211"/>
                  <a:gd name="T95" fmla="*/ 89 h 211"/>
                  <a:gd name="T96" fmla="*/ 38 w 211"/>
                  <a:gd name="T97" fmla="*/ 78 h 211"/>
                  <a:gd name="T98" fmla="*/ 37 w 211"/>
                  <a:gd name="T99" fmla="*/ 91 h 211"/>
                  <a:gd name="T100" fmla="*/ 30 w 211"/>
                  <a:gd name="T101" fmla="*/ 91 h 211"/>
                  <a:gd name="T102" fmla="*/ 32 w 211"/>
                  <a:gd name="T103" fmla="*/ 52 h 211"/>
                  <a:gd name="T104" fmla="*/ 20 w 211"/>
                  <a:gd name="T105" fmla="*/ 148 h 211"/>
                  <a:gd name="T106" fmla="*/ 167 w 211"/>
                  <a:gd name="T107" fmla="*/ 185 h 211"/>
                  <a:gd name="T108" fmla="*/ 160 w 211"/>
                  <a:gd name="T109" fmla="*/ 127 h 211"/>
                  <a:gd name="T110" fmla="*/ 184 w 211"/>
                  <a:gd name="T111" fmla="*/ 133 h 211"/>
                  <a:gd name="T112" fmla="*/ 201 w 211"/>
                  <a:gd name="T113" fmla="*/ 146 h 211"/>
                  <a:gd name="T114" fmla="*/ 206 w 211"/>
                  <a:gd name="T115" fmla="*/ 109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11" h="211">
                    <a:moveTo>
                      <a:pt x="196" y="93"/>
                    </a:moveTo>
                    <a:cubicBezTo>
                      <a:pt x="195" y="88"/>
                      <a:pt x="194" y="87"/>
                      <a:pt x="189" y="85"/>
                    </a:cubicBezTo>
                    <a:cubicBezTo>
                      <a:pt x="183" y="84"/>
                      <a:pt x="181" y="81"/>
                      <a:pt x="183" y="76"/>
                    </a:cubicBezTo>
                    <a:cubicBezTo>
                      <a:pt x="184" y="72"/>
                      <a:pt x="186" y="68"/>
                      <a:pt x="187" y="64"/>
                    </a:cubicBezTo>
                    <a:cubicBezTo>
                      <a:pt x="189" y="61"/>
                      <a:pt x="190" y="57"/>
                      <a:pt x="189" y="52"/>
                    </a:cubicBezTo>
                    <a:cubicBezTo>
                      <a:pt x="188" y="48"/>
                      <a:pt x="189" y="44"/>
                      <a:pt x="192" y="41"/>
                    </a:cubicBezTo>
                    <a:cubicBezTo>
                      <a:pt x="189" y="37"/>
                      <a:pt x="186" y="34"/>
                      <a:pt x="182" y="30"/>
                    </a:cubicBezTo>
                    <a:cubicBezTo>
                      <a:pt x="181" y="28"/>
                      <a:pt x="180" y="29"/>
                      <a:pt x="179" y="31"/>
                    </a:cubicBezTo>
                    <a:cubicBezTo>
                      <a:pt x="179" y="32"/>
                      <a:pt x="179" y="33"/>
                      <a:pt x="179" y="33"/>
                    </a:cubicBezTo>
                    <a:cubicBezTo>
                      <a:pt x="178" y="38"/>
                      <a:pt x="174" y="39"/>
                      <a:pt x="170" y="36"/>
                    </a:cubicBezTo>
                    <a:cubicBezTo>
                      <a:pt x="170" y="36"/>
                      <a:pt x="169" y="35"/>
                      <a:pt x="168" y="35"/>
                    </a:cubicBezTo>
                    <a:cubicBezTo>
                      <a:pt x="167" y="34"/>
                      <a:pt x="165" y="34"/>
                      <a:pt x="164" y="34"/>
                    </a:cubicBezTo>
                    <a:cubicBezTo>
                      <a:pt x="160" y="35"/>
                      <a:pt x="159" y="34"/>
                      <a:pt x="159" y="30"/>
                    </a:cubicBezTo>
                    <a:cubicBezTo>
                      <a:pt x="160" y="27"/>
                      <a:pt x="159" y="25"/>
                      <a:pt x="155" y="26"/>
                    </a:cubicBezTo>
                    <a:cubicBezTo>
                      <a:pt x="154" y="26"/>
                      <a:pt x="153" y="26"/>
                      <a:pt x="152" y="26"/>
                    </a:cubicBezTo>
                    <a:cubicBezTo>
                      <a:pt x="149" y="26"/>
                      <a:pt x="147" y="23"/>
                      <a:pt x="148" y="20"/>
                    </a:cubicBezTo>
                    <a:cubicBezTo>
                      <a:pt x="148" y="18"/>
                      <a:pt x="149" y="17"/>
                      <a:pt x="149" y="15"/>
                    </a:cubicBezTo>
                    <a:cubicBezTo>
                      <a:pt x="150" y="14"/>
                      <a:pt x="150" y="12"/>
                      <a:pt x="149" y="11"/>
                    </a:cubicBezTo>
                    <a:cubicBezTo>
                      <a:pt x="147" y="9"/>
                      <a:pt x="144" y="7"/>
                      <a:pt x="141" y="5"/>
                    </a:cubicBezTo>
                    <a:cubicBezTo>
                      <a:pt x="136" y="1"/>
                      <a:pt x="130" y="4"/>
                      <a:pt x="125" y="5"/>
                    </a:cubicBezTo>
                    <a:cubicBezTo>
                      <a:pt x="124" y="9"/>
                      <a:pt x="124" y="10"/>
                      <a:pt x="119" y="9"/>
                    </a:cubicBezTo>
                    <a:cubicBezTo>
                      <a:pt x="114" y="7"/>
                      <a:pt x="110" y="5"/>
                      <a:pt x="106" y="1"/>
                    </a:cubicBezTo>
                    <a:cubicBezTo>
                      <a:pt x="106" y="0"/>
                      <a:pt x="105" y="0"/>
                      <a:pt x="104" y="0"/>
                    </a:cubicBezTo>
                    <a:cubicBezTo>
                      <a:pt x="99" y="1"/>
                      <a:pt x="94" y="1"/>
                      <a:pt x="89" y="2"/>
                    </a:cubicBezTo>
                    <a:cubicBezTo>
                      <a:pt x="88" y="2"/>
                      <a:pt x="87" y="3"/>
                      <a:pt x="87" y="4"/>
                    </a:cubicBezTo>
                    <a:cubicBezTo>
                      <a:pt x="87" y="5"/>
                      <a:pt x="87" y="6"/>
                      <a:pt x="88" y="7"/>
                    </a:cubicBezTo>
                    <a:cubicBezTo>
                      <a:pt x="90" y="7"/>
                      <a:pt x="92" y="7"/>
                      <a:pt x="93" y="6"/>
                    </a:cubicBezTo>
                    <a:cubicBezTo>
                      <a:pt x="95" y="5"/>
                      <a:pt x="97" y="4"/>
                      <a:pt x="99" y="3"/>
                    </a:cubicBezTo>
                    <a:cubicBezTo>
                      <a:pt x="102" y="2"/>
                      <a:pt x="103" y="2"/>
                      <a:pt x="104" y="5"/>
                    </a:cubicBezTo>
                    <a:cubicBezTo>
                      <a:pt x="105" y="8"/>
                      <a:pt x="104" y="11"/>
                      <a:pt x="101" y="13"/>
                    </a:cubicBezTo>
                    <a:cubicBezTo>
                      <a:pt x="98" y="15"/>
                      <a:pt x="94" y="17"/>
                      <a:pt x="90" y="19"/>
                    </a:cubicBezTo>
                    <a:cubicBezTo>
                      <a:pt x="88" y="20"/>
                      <a:pt x="85" y="22"/>
                      <a:pt x="83" y="23"/>
                    </a:cubicBezTo>
                    <a:cubicBezTo>
                      <a:pt x="81" y="25"/>
                      <a:pt x="79" y="27"/>
                      <a:pt x="81" y="30"/>
                    </a:cubicBezTo>
                    <a:cubicBezTo>
                      <a:pt x="82" y="32"/>
                      <a:pt x="85" y="31"/>
                      <a:pt x="87" y="31"/>
                    </a:cubicBezTo>
                    <a:cubicBezTo>
                      <a:pt x="89" y="30"/>
                      <a:pt x="91" y="29"/>
                      <a:pt x="93" y="28"/>
                    </a:cubicBezTo>
                    <a:cubicBezTo>
                      <a:pt x="94" y="27"/>
                      <a:pt x="95" y="26"/>
                      <a:pt x="96" y="25"/>
                    </a:cubicBezTo>
                    <a:cubicBezTo>
                      <a:pt x="98" y="24"/>
                      <a:pt x="99" y="24"/>
                      <a:pt x="100" y="27"/>
                    </a:cubicBezTo>
                    <a:cubicBezTo>
                      <a:pt x="102" y="31"/>
                      <a:pt x="105" y="32"/>
                      <a:pt x="108" y="30"/>
                    </a:cubicBezTo>
                    <a:cubicBezTo>
                      <a:pt x="110" y="29"/>
                      <a:pt x="111" y="27"/>
                      <a:pt x="113" y="26"/>
                    </a:cubicBezTo>
                    <a:cubicBezTo>
                      <a:pt x="116" y="25"/>
                      <a:pt x="118" y="26"/>
                      <a:pt x="118" y="29"/>
                    </a:cubicBezTo>
                    <a:cubicBezTo>
                      <a:pt x="119" y="33"/>
                      <a:pt x="120" y="34"/>
                      <a:pt x="124" y="33"/>
                    </a:cubicBezTo>
                    <a:cubicBezTo>
                      <a:pt x="126" y="33"/>
                      <a:pt x="128" y="33"/>
                      <a:pt x="130" y="32"/>
                    </a:cubicBezTo>
                    <a:cubicBezTo>
                      <a:pt x="130" y="33"/>
                      <a:pt x="131" y="33"/>
                      <a:pt x="131" y="33"/>
                    </a:cubicBezTo>
                    <a:cubicBezTo>
                      <a:pt x="130" y="34"/>
                      <a:pt x="130" y="36"/>
                      <a:pt x="128" y="37"/>
                    </a:cubicBezTo>
                    <a:cubicBezTo>
                      <a:pt x="127" y="39"/>
                      <a:pt x="124" y="40"/>
                      <a:pt x="122" y="41"/>
                    </a:cubicBezTo>
                    <a:cubicBezTo>
                      <a:pt x="119" y="42"/>
                      <a:pt x="116" y="43"/>
                      <a:pt x="116" y="43"/>
                    </a:cubicBezTo>
                    <a:cubicBezTo>
                      <a:pt x="116" y="43"/>
                      <a:pt x="120" y="45"/>
                      <a:pt x="118" y="46"/>
                    </a:cubicBezTo>
                    <a:cubicBezTo>
                      <a:pt x="114" y="47"/>
                      <a:pt x="108" y="53"/>
                      <a:pt x="117" y="50"/>
                    </a:cubicBezTo>
                    <a:cubicBezTo>
                      <a:pt x="118" y="50"/>
                      <a:pt x="120" y="50"/>
                      <a:pt x="122" y="49"/>
                    </a:cubicBezTo>
                    <a:cubicBezTo>
                      <a:pt x="120" y="54"/>
                      <a:pt x="116" y="56"/>
                      <a:pt x="113" y="58"/>
                    </a:cubicBezTo>
                    <a:cubicBezTo>
                      <a:pt x="102" y="64"/>
                      <a:pt x="101" y="79"/>
                      <a:pt x="107" y="86"/>
                    </a:cubicBezTo>
                    <a:cubicBezTo>
                      <a:pt x="108" y="88"/>
                      <a:pt x="109" y="89"/>
                      <a:pt x="110" y="91"/>
                    </a:cubicBezTo>
                    <a:cubicBezTo>
                      <a:pt x="111" y="93"/>
                      <a:pt x="111" y="96"/>
                      <a:pt x="109" y="97"/>
                    </a:cubicBezTo>
                    <a:cubicBezTo>
                      <a:pt x="108" y="98"/>
                      <a:pt x="105" y="97"/>
                      <a:pt x="104" y="97"/>
                    </a:cubicBezTo>
                    <a:cubicBezTo>
                      <a:pt x="101" y="94"/>
                      <a:pt x="98" y="92"/>
                      <a:pt x="96" y="89"/>
                    </a:cubicBezTo>
                    <a:cubicBezTo>
                      <a:pt x="93" y="85"/>
                      <a:pt x="91" y="81"/>
                      <a:pt x="88" y="77"/>
                    </a:cubicBezTo>
                    <a:cubicBezTo>
                      <a:pt x="78" y="66"/>
                      <a:pt x="66" y="68"/>
                      <a:pt x="57" y="77"/>
                    </a:cubicBezTo>
                    <a:cubicBezTo>
                      <a:pt x="54" y="79"/>
                      <a:pt x="55" y="81"/>
                      <a:pt x="57" y="83"/>
                    </a:cubicBezTo>
                    <a:cubicBezTo>
                      <a:pt x="58" y="83"/>
                      <a:pt x="59" y="84"/>
                      <a:pt x="60" y="84"/>
                    </a:cubicBezTo>
                    <a:cubicBezTo>
                      <a:pt x="65" y="86"/>
                      <a:pt x="69" y="88"/>
                      <a:pt x="73" y="89"/>
                    </a:cubicBezTo>
                    <a:cubicBezTo>
                      <a:pt x="74" y="90"/>
                      <a:pt x="75" y="90"/>
                      <a:pt x="76" y="91"/>
                    </a:cubicBezTo>
                    <a:cubicBezTo>
                      <a:pt x="77" y="92"/>
                      <a:pt x="77" y="93"/>
                      <a:pt x="75" y="94"/>
                    </a:cubicBezTo>
                    <a:cubicBezTo>
                      <a:pt x="74" y="95"/>
                      <a:pt x="72" y="95"/>
                      <a:pt x="71" y="95"/>
                    </a:cubicBezTo>
                    <a:cubicBezTo>
                      <a:pt x="68" y="96"/>
                      <a:pt x="65" y="96"/>
                      <a:pt x="63" y="97"/>
                    </a:cubicBezTo>
                    <a:cubicBezTo>
                      <a:pt x="61" y="98"/>
                      <a:pt x="59" y="100"/>
                      <a:pt x="59" y="101"/>
                    </a:cubicBezTo>
                    <a:cubicBezTo>
                      <a:pt x="59" y="102"/>
                      <a:pt x="61" y="104"/>
                      <a:pt x="62" y="105"/>
                    </a:cubicBezTo>
                    <a:cubicBezTo>
                      <a:pt x="63" y="106"/>
                      <a:pt x="64" y="106"/>
                      <a:pt x="65" y="107"/>
                    </a:cubicBezTo>
                    <a:cubicBezTo>
                      <a:pt x="67" y="108"/>
                      <a:pt x="69" y="109"/>
                      <a:pt x="70" y="110"/>
                    </a:cubicBezTo>
                    <a:cubicBezTo>
                      <a:pt x="72" y="113"/>
                      <a:pt x="74" y="113"/>
                      <a:pt x="76" y="112"/>
                    </a:cubicBezTo>
                    <a:cubicBezTo>
                      <a:pt x="79" y="110"/>
                      <a:pt x="81" y="109"/>
                      <a:pt x="84" y="107"/>
                    </a:cubicBezTo>
                    <a:cubicBezTo>
                      <a:pt x="87" y="105"/>
                      <a:pt x="87" y="105"/>
                      <a:pt x="89" y="108"/>
                    </a:cubicBezTo>
                    <a:cubicBezTo>
                      <a:pt x="91" y="112"/>
                      <a:pt x="94" y="115"/>
                      <a:pt x="99" y="114"/>
                    </a:cubicBezTo>
                    <a:cubicBezTo>
                      <a:pt x="102" y="114"/>
                      <a:pt x="106" y="112"/>
                      <a:pt x="109" y="111"/>
                    </a:cubicBezTo>
                    <a:cubicBezTo>
                      <a:pt x="111" y="110"/>
                      <a:pt x="113" y="109"/>
                      <a:pt x="116" y="109"/>
                    </a:cubicBezTo>
                    <a:cubicBezTo>
                      <a:pt x="121" y="108"/>
                      <a:pt x="124" y="112"/>
                      <a:pt x="124" y="118"/>
                    </a:cubicBezTo>
                    <a:cubicBezTo>
                      <a:pt x="125" y="124"/>
                      <a:pt x="122" y="128"/>
                      <a:pt x="118" y="131"/>
                    </a:cubicBezTo>
                    <a:cubicBezTo>
                      <a:pt x="114" y="135"/>
                      <a:pt x="112" y="139"/>
                      <a:pt x="114" y="145"/>
                    </a:cubicBezTo>
                    <a:cubicBezTo>
                      <a:pt x="116" y="150"/>
                      <a:pt x="114" y="155"/>
                      <a:pt x="109" y="159"/>
                    </a:cubicBezTo>
                    <a:cubicBezTo>
                      <a:pt x="106" y="162"/>
                      <a:pt x="103" y="164"/>
                      <a:pt x="99" y="167"/>
                    </a:cubicBezTo>
                    <a:cubicBezTo>
                      <a:pt x="95" y="169"/>
                      <a:pt x="89" y="184"/>
                      <a:pt x="90" y="189"/>
                    </a:cubicBezTo>
                    <a:cubicBezTo>
                      <a:pt x="90" y="190"/>
                      <a:pt x="91" y="191"/>
                      <a:pt x="90" y="192"/>
                    </a:cubicBezTo>
                    <a:cubicBezTo>
                      <a:pt x="90" y="197"/>
                      <a:pt x="87" y="196"/>
                      <a:pt x="82" y="197"/>
                    </a:cubicBezTo>
                    <a:cubicBezTo>
                      <a:pt x="79" y="198"/>
                      <a:pt x="80" y="192"/>
                      <a:pt x="79" y="189"/>
                    </a:cubicBezTo>
                    <a:cubicBezTo>
                      <a:pt x="78" y="186"/>
                      <a:pt x="78" y="183"/>
                      <a:pt x="79" y="181"/>
                    </a:cubicBezTo>
                    <a:cubicBezTo>
                      <a:pt x="79" y="178"/>
                      <a:pt x="81" y="176"/>
                      <a:pt x="81" y="173"/>
                    </a:cubicBezTo>
                    <a:cubicBezTo>
                      <a:pt x="83" y="168"/>
                      <a:pt x="82" y="163"/>
                      <a:pt x="78" y="159"/>
                    </a:cubicBezTo>
                    <a:cubicBezTo>
                      <a:pt x="76" y="158"/>
                      <a:pt x="74" y="156"/>
                      <a:pt x="73" y="154"/>
                    </a:cubicBezTo>
                    <a:cubicBezTo>
                      <a:pt x="66" y="148"/>
                      <a:pt x="63" y="141"/>
                      <a:pt x="63" y="132"/>
                    </a:cubicBezTo>
                    <a:cubicBezTo>
                      <a:pt x="63" y="128"/>
                      <a:pt x="65" y="126"/>
                      <a:pt x="69" y="126"/>
                    </a:cubicBezTo>
                    <a:cubicBezTo>
                      <a:pt x="70" y="126"/>
                      <a:pt x="71" y="125"/>
                      <a:pt x="72" y="125"/>
                    </a:cubicBezTo>
                    <a:cubicBezTo>
                      <a:pt x="71" y="122"/>
                      <a:pt x="70" y="120"/>
                      <a:pt x="66" y="120"/>
                    </a:cubicBezTo>
                    <a:cubicBezTo>
                      <a:pt x="63" y="120"/>
                      <a:pt x="61" y="118"/>
                      <a:pt x="60" y="115"/>
                    </a:cubicBezTo>
                    <a:cubicBezTo>
                      <a:pt x="59" y="114"/>
                      <a:pt x="59" y="112"/>
                      <a:pt x="59" y="111"/>
                    </a:cubicBezTo>
                    <a:cubicBezTo>
                      <a:pt x="57" y="108"/>
                      <a:pt x="57" y="104"/>
                      <a:pt x="55" y="102"/>
                    </a:cubicBezTo>
                    <a:cubicBezTo>
                      <a:pt x="53" y="99"/>
                      <a:pt x="52" y="97"/>
                      <a:pt x="52" y="94"/>
                    </a:cubicBezTo>
                    <a:cubicBezTo>
                      <a:pt x="52" y="92"/>
                      <a:pt x="51" y="91"/>
                      <a:pt x="50" y="89"/>
                    </a:cubicBezTo>
                    <a:cubicBezTo>
                      <a:pt x="47" y="87"/>
                      <a:pt x="45" y="84"/>
                      <a:pt x="42" y="82"/>
                    </a:cubicBezTo>
                    <a:cubicBezTo>
                      <a:pt x="41" y="81"/>
                      <a:pt x="40" y="80"/>
                      <a:pt x="38" y="78"/>
                    </a:cubicBezTo>
                    <a:cubicBezTo>
                      <a:pt x="38" y="81"/>
                      <a:pt x="38" y="83"/>
                      <a:pt x="38" y="84"/>
                    </a:cubicBezTo>
                    <a:cubicBezTo>
                      <a:pt x="38" y="86"/>
                      <a:pt x="38" y="89"/>
                      <a:pt x="37" y="91"/>
                    </a:cubicBezTo>
                    <a:cubicBezTo>
                      <a:pt x="37" y="92"/>
                      <a:pt x="35" y="94"/>
                      <a:pt x="34" y="94"/>
                    </a:cubicBezTo>
                    <a:cubicBezTo>
                      <a:pt x="33" y="94"/>
                      <a:pt x="31" y="92"/>
                      <a:pt x="30" y="91"/>
                    </a:cubicBezTo>
                    <a:cubicBezTo>
                      <a:pt x="30" y="89"/>
                      <a:pt x="30" y="86"/>
                      <a:pt x="30" y="84"/>
                    </a:cubicBezTo>
                    <a:cubicBezTo>
                      <a:pt x="32" y="73"/>
                      <a:pt x="33" y="62"/>
                      <a:pt x="32" y="52"/>
                    </a:cubicBezTo>
                    <a:cubicBezTo>
                      <a:pt x="32" y="48"/>
                      <a:pt x="31" y="44"/>
                      <a:pt x="30" y="39"/>
                    </a:cubicBezTo>
                    <a:cubicBezTo>
                      <a:pt x="10" y="64"/>
                      <a:pt x="0" y="108"/>
                      <a:pt x="20" y="148"/>
                    </a:cubicBezTo>
                    <a:cubicBezTo>
                      <a:pt x="42" y="190"/>
                      <a:pt x="89" y="211"/>
                      <a:pt x="135" y="199"/>
                    </a:cubicBezTo>
                    <a:cubicBezTo>
                      <a:pt x="147" y="196"/>
                      <a:pt x="158" y="191"/>
                      <a:pt x="167" y="185"/>
                    </a:cubicBezTo>
                    <a:cubicBezTo>
                      <a:pt x="162" y="183"/>
                      <a:pt x="155" y="180"/>
                      <a:pt x="154" y="161"/>
                    </a:cubicBezTo>
                    <a:cubicBezTo>
                      <a:pt x="153" y="133"/>
                      <a:pt x="157" y="127"/>
                      <a:pt x="160" y="127"/>
                    </a:cubicBezTo>
                    <a:cubicBezTo>
                      <a:pt x="162" y="127"/>
                      <a:pt x="164" y="126"/>
                      <a:pt x="172" y="134"/>
                    </a:cubicBezTo>
                    <a:cubicBezTo>
                      <a:pt x="179" y="143"/>
                      <a:pt x="183" y="139"/>
                      <a:pt x="184" y="133"/>
                    </a:cubicBezTo>
                    <a:cubicBezTo>
                      <a:pt x="184" y="127"/>
                      <a:pt x="190" y="118"/>
                      <a:pt x="193" y="127"/>
                    </a:cubicBezTo>
                    <a:cubicBezTo>
                      <a:pt x="194" y="133"/>
                      <a:pt x="198" y="141"/>
                      <a:pt x="201" y="146"/>
                    </a:cubicBezTo>
                    <a:cubicBezTo>
                      <a:pt x="207" y="135"/>
                      <a:pt x="210" y="123"/>
                      <a:pt x="211" y="111"/>
                    </a:cubicBezTo>
                    <a:cubicBezTo>
                      <a:pt x="209" y="110"/>
                      <a:pt x="208" y="110"/>
                      <a:pt x="206" y="109"/>
                    </a:cubicBezTo>
                    <a:cubicBezTo>
                      <a:pt x="200" y="106"/>
                      <a:pt x="196" y="101"/>
                      <a:pt x="196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  <p:sp>
            <p:nvSpPr>
              <p:cNvPr id="108" name="Freeform 35"/>
              <p:cNvSpPr>
                <a:spLocks noEditPoints="1"/>
              </p:cNvSpPr>
              <p:nvPr/>
            </p:nvSpPr>
            <p:spPr bwMode="auto">
              <a:xfrm>
                <a:off x="7275513" y="5302250"/>
                <a:ext cx="1012825" cy="1012825"/>
              </a:xfrm>
              <a:custGeom>
                <a:avLst/>
                <a:gdLst>
                  <a:gd name="T0" fmla="*/ 176 w 352"/>
                  <a:gd name="T1" fmla="*/ 0 h 352"/>
                  <a:gd name="T2" fmla="*/ 0 w 352"/>
                  <a:gd name="T3" fmla="*/ 176 h 352"/>
                  <a:gd name="T4" fmla="*/ 176 w 352"/>
                  <a:gd name="T5" fmla="*/ 352 h 352"/>
                  <a:gd name="T6" fmla="*/ 352 w 352"/>
                  <a:gd name="T7" fmla="*/ 176 h 352"/>
                  <a:gd name="T8" fmla="*/ 176 w 352"/>
                  <a:gd name="T9" fmla="*/ 0 h 352"/>
                  <a:gd name="T10" fmla="*/ 258 w 352"/>
                  <a:gd name="T11" fmla="*/ 261 h 352"/>
                  <a:gd name="T12" fmla="*/ 188 w 352"/>
                  <a:gd name="T13" fmla="*/ 294 h 352"/>
                  <a:gd name="T14" fmla="*/ 96 w 352"/>
                  <a:gd name="T15" fmla="*/ 263 h 352"/>
                  <a:gd name="T16" fmla="*/ 59 w 352"/>
                  <a:gd name="T17" fmla="*/ 189 h 352"/>
                  <a:gd name="T18" fmla="*/ 157 w 352"/>
                  <a:gd name="T19" fmla="*/ 60 h 352"/>
                  <a:gd name="T20" fmla="*/ 175 w 352"/>
                  <a:gd name="T21" fmla="*/ 58 h 352"/>
                  <a:gd name="T22" fmla="*/ 176 w 352"/>
                  <a:gd name="T23" fmla="*/ 58 h 352"/>
                  <a:gd name="T24" fmla="*/ 196 w 352"/>
                  <a:gd name="T25" fmla="*/ 60 h 352"/>
                  <a:gd name="T26" fmla="*/ 272 w 352"/>
                  <a:gd name="T27" fmla="*/ 108 h 352"/>
                  <a:gd name="T28" fmla="*/ 293 w 352"/>
                  <a:gd name="T29" fmla="*/ 162 h 352"/>
                  <a:gd name="T30" fmla="*/ 258 w 352"/>
                  <a:gd name="T31" fmla="*/ 26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2" h="352">
                    <a:moveTo>
                      <a:pt x="176" y="0"/>
                    </a:moveTo>
                    <a:cubicBezTo>
                      <a:pt x="79" y="0"/>
                      <a:pt x="0" y="79"/>
                      <a:pt x="0" y="176"/>
                    </a:cubicBezTo>
                    <a:cubicBezTo>
                      <a:pt x="0" y="273"/>
                      <a:pt x="79" y="352"/>
                      <a:pt x="176" y="352"/>
                    </a:cubicBezTo>
                    <a:cubicBezTo>
                      <a:pt x="273" y="352"/>
                      <a:pt x="352" y="273"/>
                      <a:pt x="352" y="176"/>
                    </a:cubicBezTo>
                    <a:cubicBezTo>
                      <a:pt x="352" y="79"/>
                      <a:pt x="273" y="0"/>
                      <a:pt x="176" y="0"/>
                    </a:cubicBezTo>
                    <a:close/>
                    <a:moveTo>
                      <a:pt x="258" y="261"/>
                    </a:moveTo>
                    <a:cubicBezTo>
                      <a:pt x="238" y="280"/>
                      <a:pt x="215" y="291"/>
                      <a:pt x="188" y="294"/>
                    </a:cubicBezTo>
                    <a:cubicBezTo>
                      <a:pt x="153" y="297"/>
                      <a:pt x="122" y="287"/>
                      <a:pt x="96" y="263"/>
                    </a:cubicBezTo>
                    <a:cubicBezTo>
                      <a:pt x="75" y="243"/>
                      <a:pt x="62" y="218"/>
                      <a:pt x="59" y="189"/>
                    </a:cubicBezTo>
                    <a:cubicBezTo>
                      <a:pt x="52" y="127"/>
                      <a:pt x="96" y="69"/>
                      <a:pt x="157" y="60"/>
                    </a:cubicBezTo>
                    <a:cubicBezTo>
                      <a:pt x="163" y="59"/>
                      <a:pt x="169" y="59"/>
                      <a:pt x="175" y="58"/>
                    </a:cubicBezTo>
                    <a:cubicBezTo>
                      <a:pt x="176" y="58"/>
                      <a:pt x="176" y="58"/>
                      <a:pt x="176" y="58"/>
                    </a:cubicBezTo>
                    <a:cubicBezTo>
                      <a:pt x="183" y="59"/>
                      <a:pt x="189" y="59"/>
                      <a:pt x="196" y="60"/>
                    </a:cubicBezTo>
                    <a:cubicBezTo>
                      <a:pt x="227" y="66"/>
                      <a:pt x="253" y="82"/>
                      <a:pt x="272" y="108"/>
                    </a:cubicBezTo>
                    <a:cubicBezTo>
                      <a:pt x="283" y="124"/>
                      <a:pt x="291" y="142"/>
                      <a:pt x="293" y="162"/>
                    </a:cubicBezTo>
                    <a:cubicBezTo>
                      <a:pt x="297" y="200"/>
                      <a:pt x="286" y="234"/>
                      <a:pt x="258" y="26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</p:grpSp>
        <p:sp>
          <p:nvSpPr>
            <p:cNvPr id="106" name="Text Box 10"/>
            <p:cNvSpPr txBox="1">
              <a:spLocks noChangeArrowheads="1"/>
            </p:cNvSpPr>
            <p:nvPr/>
          </p:nvSpPr>
          <p:spPr bwMode="auto">
            <a:xfrm>
              <a:off x="7124653" y="2008885"/>
              <a:ext cx="1605766" cy="8006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4290" tIns="32145" rIns="64290" bIns="32145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 bwMode="auto">
          <a:xfrm>
            <a:off x="9035233" y="4841268"/>
            <a:ext cx="3018069" cy="1245058"/>
            <a:chOff x="6597339" y="3205806"/>
            <a:chExt cx="2145995" cy="884992"/>
          </a:xfrm>
        </p:grpSpPr>
        <p:grpSp>
          <p:nvGrpSpPr>
            <p:cNvPr id="110" name="Group 92"/>
            <p:cNvGrpSpPr>
              <a:grpSpLocks noChangeAspect="1"/>
            </p:cNvGrpSpPr>
            <p:nvPr/>
          </p:nvGrpSpPr>
          <p:grpSpPr>
            <a:xfrm>
              <a:off x="6597339" y="3205806"/>
              <a:ext cx="432000" cy="432833"/>
              <a:chOff x="4427538" y="3192463"/>
              <a:chExt cx="823913" cy="825500"/>
            </a:xfrm>
            <a:solidFill>
              <a:schemeClr val="accent1"/>
            </a:solidFill>
          </p:grpSpPr>
          <p:sp>
            <p:nvSpPr>
              <p:cNvPr id="112" name="Oval 23"/>
              <p:cNvSpPr>
                <a:spLocks noChangeArrowheads="1"/>
              </p:cNvSpPr>
              <p:nvPr/>
            </p:nvSpPr>
            <p:spPr bwMode="auto">
              <a:xfrm>
                <a:off x="4813301" y="3825875"/>
                <a:ext cx="57150" cy="57150"/>
              </a:xfrm>
              <a:prstGeom prst="ellipse">
                <a:avLst/>
              </a:prstGeom>
              <a:solidFill>
                <a:srgbClr val="EC2D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  <p:sp>
            <p:nvSpPr>
              <p:cNvPr id="113" name="Rectangle 24"/>
              <p:cNvSpPr>
                <a:spLocks noChangeArrowheads="1"/>
              </p:cNvSpPr>
              <p:nvPr/>
            </p:nvSpPr>
            <p:spPr bwMode="auto">
              <a:xfrm>
                <a:off x="4784726" y="3352800"/>
                <a:ext cx="115888" cy="15875"/>
              </a:xfrm>
              <a:prstGeom prst="rect">
                <a:avLst/>
              </a:prstGeom>
              <a:solidFill>
                <a:srgbClr val="EC2D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  <p:sp>
            <p:nvSpPr>
              <p:cNvPr id="114" name="Freeform 25"/>
              <p:cNvSpPr>
                <a:spLocks noEditPoints="1"/>
              </p:cNvSpPr>
              <p:nvPr/>
            </p:nvSpPr>
            <p:spPr bwMode="auto">
              <a:xfrm>
                <a:off x="4427538" y="3192463"/>
                <a:ext cx="823913" cy="825500"/>
              </a:xfrm>
              <a:custGeom>
                <a:avLst/>
                <a:gdLst>
                  <a:gd name="T0" fmla="*/ 143 w 286"/>
                  <a:gd name="T1" fmla="*/ 0 h 287"/>
                  <a:gd name="T2" fmla="*/ 0 w 286"/>
                  <a:gd name="T3" fmla="*/ 143 h 287"/>
                  <a:gd name="T4" fmla="*/ 143 w 286"/>
                  <a:gd name="T5" fmla="*/ 287 h 287"/>
                  <a:gd name="T6" fmla="*/ 286 w 286"/>
                  <a:gd name="T7" fmla="*/ 143 h 287"/>
                  <a:gd name="T8" fmla="*/ 143 w 286"/>
                  <a:gd name="T9" fmla="*/ 0 h 287"/>
                  <a:gd name="T10" fmla="*/ 201 w 286"/>
                  <a:gd name="T11" fmla="*/ 234 h 287"/>
                  <a:gd name="T12" fmla="*/ 187 w 286"/>
                  <a:gd name="T13" fmla="*/ 248 h 287"/>
                  <a:gd name="T14" fmla="*/ 101 w 286"/>
                  <a:gd name="T15" fmla="*/ 248 h 287"/>
                  <a:gd name="T16" fmla="*/ 87 w 286"/>
                  <a:gd name="T17" fmla="*/ 234 h 287"/>
                  <a:gd name="T18" fmla="*/ 87 w 286"/>
                  <a:gd name="T19" fmla="*/ 60 h 287"/>
                  <a:gd name="T20" fmla="*/ 101 w 286"/>
                  <a:gd name="T21" fmla="*/ 46 h 287"/>
                  <a:gd name="T22" fmla="*/ 187 w 286"/>
                  <a:gd name="T23" fmla="*/ 46 h 287"/>
                  <a:gd name="T24" fmla="*/ 201 w 286"/>
                  <a:gd name="T25" fmla="*/ 60 h 287"/>
                  <a:gd name="T26" fmla="*/ 201 w 286"/>
                  <a:gd name="T27" fmla="*/ 234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6" h="287">
                    <a:moveTo>
                      <a:pt x="143" y="0"/>
                    </a:moveTo>
                    <a:cubicBezTo>
                      <a:pt x="64" y="0"/>
                      <a:pt x="0" y="64"/>
                      <a:pt x="0" y="143"/>
                    </a:cubicBezTo>
                    <a:cubicBezTo>
                      <a:pt x="0" y="222"/>
                      <a:pt x="64" y="287"/>
                      <a:pt x="143" y="287"/>
                    </a:cubicBezTo>
                    <a:cubicBezTo>
                      <a:pt x="222" y="287"/>
                      <a:pt x="286" y="222"/>
                      <a:pt x="286" y="143"/>
                    </a:cubicBezTo>
                    <a:cubicBezTo>
                      <a:pt x="286" y="64"/>
                      <a:pt x="222" y="0"/>
                      <a:pt x="143" y="0"/>
                    </a:cubicBezTo>
                    <a:close/>
                    <a:moveTo>
                      <a:pt x="201" y="234"/>
                    </a:moveTo>
                    <a:cubicBezTo>
                      <a:pt x="201" y="242"/>
                      <a:pt x="195" y="248"/>
                      <a:pt x="187" y="248"/>
                    </a:cubicBezTo>
                    <a:cubicBezTo>
                      <a:pt x="101" y="248"/>
                      <a:pt x="101" y="248"/>
                      <a:pt x="101" y="248"/>
                    </a:cubicBezTo>
                    <a:cubicBezTo>
                      <a:pt x="93" y="248"/>
                      <a:pt x="87" y="242"/>
                      <a:pt x="87" y="234"/>
                    </a:cubicBezTo>
                    <a:cubicBezTo>
                      <a:pt x="87" y="60"/>
                      <a:pt x="87" y="60"/>
                      <a:pt x="87" y="60"/>
                    </a:cubicBezTo>
                    <a:cubicBezTo>
                      <a:pt x="87" y="52"/>
                      <a:pt x="93" y="46"/>
                      <a:pt x="101" y="46"/>
                    </a:cubicBezTo>
                    <a:cubicBezTo>
                      <a:pt x="187" y="46"/>
                      <a:pt x="187" y="46"/>
                      <a:pt x="187" y="46"/>
                    </a:cubicBezTo>
                    <a:cubicBezTo>
                      <a:pt x="195" y="46"/>
                      <a:pt x="201" y="52"/>
                      <a:pt x="201" y="60"/>
                    </a:cubicBezTo>
                    <a:lnTo>
                      <a:pt x="201" y="2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  <p:sp>
            <p:nvSpPr>
              <p:cNvPr id="115" name="Oval 26"/>
              <p:cNvSpPr>
                <a:spLocks noChangeArrowheads="1"/>
              </p:cNvSpPr>
              <p:nvPr/>
            </p:nvSpPr>
            <p:spPr bwMode="auto">
              <a:xfrm>
                <a:off x="4926013" y="3351213"/>
                <a:ext cx="22225" cy="19050"/>
              </a:xfrm>
              <a:prstGeom prst="ellipse">
                <a:avLst/>
              </a:prstGeom>
              <a:solidFill>
                <a:srgbClr val="EC2D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  <p:sp>
            <p:nvSpPr>
              <p:cNvPr id="116" name="Rectangle 27"/>
              <p:cNvSpPr>
                <a:spLocks noChangeArrowheads="1"/>
              </p:cNvSpPr>
              <p:nvPr/>
            </p:nvSpPr>
            <p:spPr bwMode="auto">
              <a:xfrm>
                <a:off x="4710113" y="3397250"/>
                <a:ext cx="265113" cy="4000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</p:grpSp>
        <p:sp>
          <p:nvSpPr>
            <p:cNvPr id="111" name="Text Box 10"/>
            <p:cNvSpPr txBox="1">
              <a:spLocks noChangeArrowheads="1"/>
            </p:cNvSpPr>
            <p:nvPr/>
          </p:nvSpPr>
          <p:spPr bwMode="auto">
            <a:xfrm>
              <a:off x="7137012" y="3289902"/>
              <a:ext cx="1606322" cy="8008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4290" tIns="32145" rIns="64290" bIns="32145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 bwMode="auto">
          <a:xfrm>
            <a:off x="885109" y="3117928"/>
            <a:ext cx="3093967" cy="1204559"/>
            <a:chOff x="189578" y="1980213"/>
            <a:chExt cx="2200182" cy="856668"/>
          </a:xfrm>
        </p:grpSpPr>
        <p:sp>
          <p:nvSpPr>
            <p:cNvPr id="118" name="Freeform 31"/>
            <p:cNvSpPr>
              <a:spLocks noChangeAspect="1" noEditPoints="1"/>
            </p:cNvSpPr>
            <p:nvPr/>
          </p:nvSpPr>
          <p:spPr bwMode="auto">
            <a:xfrm>
              <a:off x="1957760" y="1980213"/>
              <a:ext cx="432000" cy="432851"/>
            </a:xfrm>
            <a:custGeom>
              <a:avLst/>
              <a:gdLst>
                <a:gd name="T0" fmla="*/ 216000 w 280"/>
                <a:gd name="T1" fmla="*/ 0 h 280"/>
                <a:gd name="T2" fmla="*/ 0 w 280"/>
                <a:gd name="T3" fmla="*/ 216426 h 280"/>
                <a:gd name="T4" fmla="*/ 216000 w 280"/>
                <a:gd name="T5" fmla="*/ 432851 h 280"/>
                <a:gd name="T6" fmla="*/ 432000 w 280"/>
                <a:gd name="T7" fmla="*/ 216426 h 280"/>
                <a:gd name="T8" fmla="*/ 216000 w 280"/>
                <a:gd name="T9" fmla="*/ 0 h 280"/>
                <a:gd name="T10" fmla="*/ 285429 w 280"/>
                <a:gd name="T11" fmla="*/ 106667 h 280"/>
                <a:gd name="T12" fmla="*/ 325543 w 280"/>
                <a:gd name="T13" fmla="*/ 146860 h 280"/>
                <a:gd name="T14" fmla="*/ 285429 w 280"/>
                <a:gd name="T15" fmla="*/ 188599 h 280"/>
                <a:gd name="T16" fmla="*/ 268457 w 280"/>
                <a:gd name="T17" fmla="*/ 183962 h 280"/>
                <a:gd name="T18" fmla="*/ 243771 w 280"/>
                <a:gd name="T19" fmla="*/ 146860 h 280"/>
                <a:gd name="T20" fmla="*/ 285429 w 280"/>
                <a:gd name="T21" fmla="*/ 106667 h 280"/>
                <a:gd name="T22" fmla="*/ 217543 w 280"/>
                <a:gd name="T23" fmla="*/ 148406 h 280"/>
                <a:gd name="T24" fmla="*/ 257657 w 280"/>
                <a:gd name="T25" fmla="*/ 190145 h 280"/>
                <a:gd name="T26" fmla="*/ 217543 w 280"/>
                <a:gd name="T27" fmla="*/ 230339 h 280"/>
                <a:gd name="T28" fmla="*/ 177429 w 280"/>
                <a:gd name="T29" fmla="*/ 190145 h 280"/>
                <a:gd name="T30" fmla="*/ 217543 w 280"/>
                <a:gd name="T31" fmla="*/ 148406 h 280"/>
                <a:gd name="T32" fmla="*/ 146571 w 280"/>
                <a:gd name="T33" fmla="*/ 106667 h 280"/>
                <a:gd name="T34" fmla="*/ 186686 w 280"/>
                <a:gd name="T35" fmla="*/ 146860 h 280"/>
                <a:gd name="T36" fmla="*/ 186686 w 280"/>
                <a:gd name="T37" fmla="*/ 149952 h 280"/>
                <a:gd name="T38" fmla="*/ 168171 w 280"/>
                <a:gd name="T39" fmla="*/ 182416 h 280"/>
                <a:gd name="T40" fmla="*/ 146571 w 280"/>
                <a:gd name="T41" fmla="*/ 188599 h 280"/>
                <a:gd name="T42" fmla="*/ 104914 w 280"/>
                <a:gd name="T43" fmla="*/ 146860 h 280"/>
                <a:gd name="T44" fmla="*/ 146571 w 280"/>
                <a:gd name="T45" fmla="*/ 106667 h 280"/>
                <a:gd name="T46" fmla="*/ 138857 w 280"/>
                <a:gd name="T47" fmla="*/ 298358 h 280"/>
                <a:gd name="T48" fmla="*/ 80229 w 280"/>
                <a:gd name="T49" fmla="*/ 287537 h 280"/>
                <a:gd name="T50" fmla="*/ 77143 w 280"/>
                <a:gd name="T51" fmla="*/ 285991 h 280"/>
                <a:gd name="T52" fmla="*/ 77143 w 280"/>
                <a:gd name="T53" fmla="*/ 285991 h 280"/>
                <a:gd name="T54" fmla="*/ 77143 w 280"/>
                <a:gd name="T55" fmla="*/ 242706 h 280"/>
                <a:gd name="T56" fmla="*/ 129600 w 280"/>
                <a:gd name="T57" fmla="*/ 191691 h 280"/>
                <a:gd name="T58" fmla="*/ 163543 w 280"/>
                <a:gd name="T59" fmla="*/ 191691 h 280"/>
                <a:gd name="T60" fmla="*/ 166629 w 280"/>
                <a:gd name="T61" fmla="*/ 191691 h 280"/>
                <a:gd name="T62" fmla="*/ 182057 w 280"/>
                <a:gd name="T63" fmla="*/ 225701 h 280"/>
                <a:gd name="T64" fmla="*/ 138857 w 280"/>
                <a:gd name="T65" fmla="*/ 285991 h 280"/>
                <a:gd name="T66" fmla="*/ 138857 w 280"/>
                <a:gd name="T67" fmla="*/ 298358 h 280"/>
                <a:gd name="T68" fmla="*/ 286971 w 280"/>
                <a:gd name="T69" fmla="*/ 327730 h 280"/>
                <a:gd name="T70" fmla="*/ 286971 w 280"/>
                <a:gd name="T71" fmla="*/ 327730 h 280"/>
                <a:gd name="T72" fmla="*/ 283886 w 280"/>
                <a:gd name="T73" fmla="*/ 329276 h 280"/>
                <a:gd name="T74" fmla="*/ 222171 w 280"/>
                <a:gd name="T75" fmla="*/ 340097 h 280"/>
                <a:gd name="T76" fmla="*/ 151200 w 280"/>
                <a:gd name="T77" fmla="*/ 329276 h 280"/>
                <a:gd name="T78" fmla="*/ 148114 w 280"/>
                <a:gd name="T79" fmla="*/ 327730 h 280"/>
                <a:gd name="T80" fmla="*/ 148114 w 280"/>
                <a:gd name="T81" fmla="*/ 327730 h 280"/>
                <a:gd name="T82" fmla="*/ 148114 w 280"/>
                <a:gd name="T83" fmla="*/ 285991 h 280"/>
                <a:gd name="T84" fmla="*/ 200571 w 280"/>
                <a:gd name="T85" fmla="*/ 233430 h 280"/>
                <a:gd name="T86" fmla="*/ 234514 w 280"/>
                <a:gd name="T87" fmla="*/ 233430 h 280"/>
                <a:gd name="T88" fmla="*/ 286971 w 280"/>
                <a:gd name="T89" fmla="*/ 285991 h 280"/>
                <a:gd name="T90" fmla="*/ 286971 w 280"/>
                <a:gd name="T91" fmla="*/ 327730 h 280"/>
                <a:gd name="T92" fmla="*/ 354857 w 280"/>
                <a:gd name="T93" fmla="*/ 285991 h 280"/>
                <a:gd name="T94" fmla="*/ 354857 w 280"/>
                <a:gd name="T95" fmla="*/ 285991 h 280"/>
                <a:gd name="T96" fmla="*/ 351771 w 280"/>
                <a:gd name="T97" fmla="*/ 287537 h 280"/>
                <a:gd name="T98" fmla="*/ 296229 w 280"/>
                <a:gd name="T99" fmla="*/ 298358 h 280"/>
                <a:gd name="T100" fmla="*/ 296229 w 280"/>
                <a:gd name="T101" fmla="*/ 285991 h 280"/>
                <a:gd name="T102" fmla="*/ 253029 w 280"/>
                <a:gd name="T103" fmla="*/ 225701 h 280"/>
                <a:gd name="T104" fmla="*/ 268457 w 280"/>
                <a:gd name="T105" fmla="*/ 191691 h 280"/>
                <a:gd name="T106" fmla="*/ 302400 w 280"/>
                <a:gd name="T107" fmla="*/ 191691 h 280"/>
                <a:gd name="T108" fmla="*/ 354857 w 280"/>
                <a:gd name="T109" fmla="*/ 242706 h 280"/>
                <a:gd name="T110" fmla="*/ 354857 w 280"/>
                <a:gd name="T111" fmla="*/ 285991 h 28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0" h="280">
                  <a:moveTo>
                    <a:pt x="140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217"/>
                    <a:pt x="62" y="280"/>
                    <a:pt x="140" y="280"/>
                  </a:cubicBezTo>
                  <a:cubicBezTo>
                    <a:pt x="217" y="280"/>
                    <a:pt x="280" y="217"/>
                    <a:pt x="280" y="140"/>
                  </a:cubicBezTo>
                  <a:cubicBezTo>
                    <a:pt x="280" y="62"/>
                    <a:pt x="217" y="0"/>
                    <a:pt x="140" y="0"/>
                  </a:cubicBezTo>
                  <a:close/>
                  <a:moveTo>
                    <a:pt x="185" y="69"/>
                  </a:moveTo>
                  <a:cubicBezTo>
                    <a:pt x="199" y="69"/>
                    <a:pt x="211" y="81"/>
                    <a:pt x="211" y="95"/>
                  </a:cubicBezTo>
                  <a:cubicBezTo>
                    <a:pt x="211" y="110"/>
                    <a:pt x="199" y="122"/>
                    <a:pt x="185" y="122"/>
                  </a:cubicBezTo>
                  <a:cubicBezTo>
                    <a:pt x="181" y="122"/>
                    <a:pt x="177" y="121"/>
                    <a:pt x="174" y="119"/>
                  </a:cubicBezTo>
                  <a:cubicBezTo>
                    <a:pt x="173" y="109"/>
                    <a:pt x="167" y="100"/>
                    <a:pt x="158" y="95"/>
                  </a:cubicBezTo>
                  <a:cubicBezTo>
                    <a:pt x="159" y="81"/>
                    <a:pt x="170" y="69"/>
                    <a:pt x="185" y="69"/>
                  </a:cubicBezTo>
                  <a:close/>
                  <a:moveTo>
                    <a:pt x="141" y="96"/>
                  </a:moveTo>
                  <a:cubicBezTo>
                    <a:pt x="156" y="96"/>
                    <a:pt x="167" y="108"/>
                    <a:pt x="167" y="123"/>
                  </a:cubicBezTo>
                  <a:cubicBezTo>
                    <a:pt x="167" y="137"/>
                    <a:pt x="156" y="149"/>
                    <a:pt x="141" y="149"/>
                  </a:cubicBezTo>
                  <a:cubicBezTo>
                    <a:pt x="127" y="149"/>
                    <a:pt x="115" y="137"/>
                    <a:pt x="115" y="123"/>
                  </a:cubicBezTo>
                  <a:cubicBezTo>
                    <a:pt x="115" y="108"/>
                    <a:pt x="127" y="96"/>
                    <a:pt x="141" y="96"/>
                  </a:cubicBezTo>
                  <a:close/>
                  <a:moveTo>
                    <a:pt x="95" y="69"/>
                  </a:moveTo>
                  <a:cubicBezTo>
                    <a:pt x="109" y="69"/>
                    <a:pt x="121" y="81"/>
                    <a:pt x="121" y="95"/>
                  </a:cubicBezTo>
                  <a:cubicBezTo>
                    <a:pt x="121" y="96"/>
                    <a:pt x="121" y="96"/>
                    <a:pt x="121" y="97"/>
                  </a:cubicBezTo>
                  <a:cubicBezTo>
                    <a:pt x="115" y="102"/>
                    <a:pt x="110" y="109"/>
                    <a:pt x="109" y="118"/>
                  </a:cubicBezTo>
                  <a:cubicBezTo>
                    <a:pt x="105" y="120"/>
                    <a:pt x="100" y="122"/>
                    <a:pt x="95" y="122"/>
                  </a:cubicBezTo>
                  <a:cubicBezTo>
                    <a:pt x="80" y="122"/>
                    <a:pt x="68" y="110"/>
                    <a:pt x="68" y="95"/>
                  </a:cubicBezTo>
                  <a:cubicBezTo>
                    <a:pt x="68" y="81"/>
                    <a:pt x="80" y="69"/>
                    <a:pt x="95" y="69"/>
                  </a:cubicBezTo>
                  <a:close/>
                  <a:moveTo>
                    <a:pt x="90" y="193"/>
                  </a:moveTo>
                  <a:cubicBezTo>
                    <a:pt x="79" y="192"/>
                    <a:pt x="66" y="190"/>
                    <a:pt x="52" y="186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0" y="139"/>
                    <a:pt x="65" y="124"/>
                    <a:pt x="84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4"/>
                    <a:pt x="108" y="124"/>
                    <a:pt x="108" y="124"/>
                  </a:cubicBezTo>
                  <a:cubicBezTo>
                    <a:pt x="109" y="132"/>
                    <a:pt x="113" y="140"/>
                    <a:pt x="118" y="146"/>
                  </a:cubicBezTo>
                  <a:cubicBezTo>
                    <a:pt x="102" y="151"/>
                    <a:pt x="90" y="166"/>
                    <a:pt x="90" y="185"/>
                  </a:cubicBezTo>
                  <a:lnTo>
                    <a:pt x="90" y="193"/>
                  </a:lnTo>
                  <a:close/>
                  <a:moveTo>
                    <a:pt x="186" y="212"/>
                  </a:moveTo>
                  <a:cubicBezTo>
                    <a:pt x="186" y="212"/>
                    <a:pt x="186" y="212"/>
                    <a:pt x="186" y="212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13"/>
                    <a:pt x="169" y="220"/>
                    <a:pt x="144" y="220"/>
                  </a:cubicBezTo>
                  <a:cubicBezTo>
                    <a:pt x="131" y="220"/>
                    <a:pt x="116" y="218"/>
                    <a:pt x="98" y="213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6" y="166"/>
                    <a:pt x="111" y="151"/>
                    <a:pt x="130" y="151"/>
                  </a:cubicBezTo>
                  <a:cubicBezTo>
                    <a:pt x="152" y="151"/>
                    <a:pt x="152" y="151"/>
                    <a:pt x="152" y="151"/>
                  </a:cubicBezTo>
                  <a:cubicBezTo>
                    <a:pt x="171" y="151"/>
                    <a:pt x="186" y="166"/>
                    <a:pt x="186" y="185"/>
                  </a:cubicBezTo>
                  <a:lnTo>
                    <a:pt x="186" y="212"/>
                  </a:lnTo>
                  <a:close/>
                  <a:moveTo>
                    <a:pt x="230" y="185"/>
                  </a:moveTo>
                  <a:cubicBezTo>
                    <a:pt x="230" y="185"/>
                    <a:pt x="230" y="185"/>
                    <a:pt x="230" y="185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7" y="186"/>
                    <a:pt x="214" y="192"/>
                    <a:pt x="192" y="193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2" y="166"/>
                    <a:pt x="180" y="151"/>
                    <a:pt x="164" y="146"/>
                  </a:cubicBezTo>
                  <a:cubicBezTo>
                    <a:pt x="170" y="140"/>
                    <a:pt x="173" y="132"/>
                    <a:pt x="174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215" y="124"/>
                    <a:pt x="230" y="139"/>
                    <a:pt x="230" y="157"/>
                  </a:cubicBezTo>
                  <a:lnTo>
                    <a:pt x="230" y="1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6435" tIns="48218" rIns="96435" bIns="48218"/>
            <a:lstStyle/>
            <a:p>
              <a:endParaRPr lang="zh-CN" altLang="en-US"/>
            </a:p>
          </p:txBody>
        </p:sp>
        <p:sp>
          <p:nvSpPr>
            <p:cNvPr id="119" name="Text Box 10"/>
            <p:cNvSpPr txBox="1">
              <a:spLocks noChangeArrowheads="1"/>
            </p:cNvSpPr>
            <p:nvPr/>
          </p:nvSpPr>
          <p:spPr bwMode="auto">
            <a:xfrm>
              <a:off x="189578" y="2018315"/>
              <a:ext cx="1677498" cy="81856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4290" tIns="32145" rIns="64290" bIns="32145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 bwMode="auto">
          <a:xfrm>
            <a:off x="885109" y="4836803"/>
            <a:ext cx="3093967" cy="1224969"/>
            <a:chOff x="189578" y="3201419"/>
            <a:chExt cx="2200182" cy="872107"/>
          </a:xfrm>
        </p:grpSpPr>
        <p:sp>
          <p:nvSpPr>
            <p:cNvPr id="121" name="Freeform 45"/>
            <p:cNvSpPr>
              <a:spLocks noChangeAspect="1" noEditPoints="1"/>
            </p:cNvSpPr>
            <p:nvPr/>
          </p:nvSpPr>
          <p:spPr bwMode="auto">
            <a:xfrm>
              <a:off x="1957760" y="3201419"/>
              <a:ext cx="432000" cy="432698"/>
            </a:xfrm>
            <a:custGeom>
              <a:avLst/>
              <a:gdLst>
                <a:gd name="T0" fmla="*/ 0 w 342"/>
                <a:gd name="T1" fmla="*/ 216349 h 342"/>
                <a:gd name="T2" fmla="*/ 432000 w 342"/>
                <a:gd name="T3" fmla="*/ 216349 h 342"/>
                <a:gd name="T4" fmla="*/ 60632 w 342"/>
                <a:gd name="T5" fmla="*/ 177128 h 342"/>
                <a:gd name="T6" fmla="*/ 136421 w 342"/>
                <a:gd name="T7" fmla="*/ 207493 h 342"/>
                <a:gd name="T8" fmla="*/ 60632 w 342"/>
                <a:gd name="T9" fmla="*/ 177128 h 342"/>
                <a:gd name="T10" fmla="*/ 137684 w 342"/>
                <a:gd name="T11" fmla="*/ 216349 h 342"/>
                <a:gd name="T12" fmla="*/ 83368 w 342"/>
                <a:gd name="T13" fmla="*/ 264427 h 342"/>
                <a:gd name="T14" fmla="*/ 120000 w 342"/>
                <a:gd name="T15" fmla="*/ 358051 h 342"/>
                <a:gd name="T16" fmla="*/ 120000 w 342"/>
                <a:gd name="T17" fmla="*/ 309974 h 342"/>
                <a:gd name="T18" fmla="*/ 120000 w 342"/>
                <a:gd name="T19" fmla="*/ 358051 h 342"/>
                <a:gd name="T20" fmla="*/ 84632 w 342"/>
                <a:gd name="T21" fmla="*/ 273283 h 342"/>
                <a:gd name="T22" fmla="*/ 144000 w 342"/>
                <a:gd name="T23" fmla="*/ 302383 h 342"/>
                <a:gd name="T24" fmla="*/ 213474 w 342"/>
                <a:gd name="T25" fmla="*/ 302383 h 342"/>
                <a:gd name="T26" fmla="*/ 151579 w 342"/>
                <a:gd name="T27" fmla="*/ 273283 h 342"/>
                <a:gd name="T28" fmla="*/ 213474 w 342"/>
                <a:gd name="T29" fmla="*/ 302383 h 342"/>
                <a:gd name="T30" fmla="*/ 150316 w 342"/>
                <a:gd name="T31" fmla="*/ 264427 h 342"/>
                <a:gd name="T32" fmla="*/ 221053 w 342"/>
                <a:gd name="T33" fmla="*/ 216349 h 342"/>
                <a:gd name="T34" fmla="*/ 146526 w 342"/>
                <a:gd name="T35" fmla="*/ 207493 h 342"/>
                <a:gd name="T36" fmla="*/ 223579 w 342"/>
                <a:gd name="T37" fmla="*/ 177128 h 342"/>
                <a:gd name="T38" fmla="*/ 146526 w 342"/>
                <a:gd name="T39" fmla="*/ 207493 h 342"/>
                <a:gd name="T40" fmla="*/ 223579 w 342"/>
                <a:gd name="T41" fmla="*/ 334012 h 342"/>
                <a:gd name="T42" fmla="*/ 271579 w 342"/>
                <a:gd name="T43" fmla="*/ 334012 h 342"/>
                <a:gd name="T44" fmla="*/ 274105 w 342"/>
                <a:gd name="T45" fmla="*/ 302383 h 342"/>
                <a:gd name="T46" fmla="*/ 224842 w 342"/>
                <a:gd name="T47" fmla="*/ 273283 h 342"/>
                <a:gd name="T48" fmla="*/ 274105 w 342"/>
                <a:gd name="T49" fmla="*/ 302383 h 342"/>
                <a:gd name="T50" fmla="*/ 226105 w 342"/>
                <a:gd name="T51" fmla="*/ 264427 h 342"/>
                <a:gd name="T52" fmla="*/ 296842 w 342"/>
                <a:gd name="T53" fmla="*/ 216349 h 342"/>
                <a:gd name="T54" fmla="*/ 357474 w 342"/>
                <a:gd name="T55" fmla="*/ 159415 h 342"/>
                <a:gd name="T56" fmla="*/ 304421 w 342"/>
                <a:gd name="T57" fmla="*/ 188515 h 342"/>
                <a:gd name="T58" fmla="*/ 229895 w 342"/>
                <a:gd name="T59" fmla="*/ 207493 h 342"/>
                <a:gd name="T60" fmla="*/ 277895 w 342"/>
                <a:gd name="T61" fmla="*/ 177128 h 342"/>
                <a:gd name="T62" fmla="*/ 318316 w 342"/>
                <a:gd name="T63" fmla="*/ 135376 h 342"/>
                <a:gd name="T64" fmla="*/ 328421 w 342"/>
                <a:gd name="T65" fmla="*/ 130315 h 342"/>
                <a:gd name="T66" fmla="*/ 357474 w 342"/>
                <a:gd name="T67" fmla="*/ 159415 h 34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342" h="342">
                  <a:moveTo>
                    <a:pt x="171" y="0"/>
                  </a:moveTo>
                  <a:cubicBezTo>
                    <a:pt x="76" y="0"/>
                    <a:pt x="0" y="77"/>
                    <a:pt x="0" y="171"/>
                  </a:cubicBezTo>
                  <a:cubicBezTo>
                    <a:pt x="0" y="266"/>
                    <a:pt x="76" y="342"/>
                    <a:pt x="171" y="342"/>
                  </a:cubicBezTo>
                  <a:cubicBezTo>
                    <a:pt x="265" y="342"/>
                    <a:pt x="342" y="266"/>
                    <a:pt x="342" y="171"/>
                  </a:cubicBezTo>
                  <a:cubicBezTo>
                    <a:pt x="342" y="77"/>
                    <a:pt x="265" y="0"/>
                    <a:pt x="171" y="0"/>
                  </a:cubicBezTo>
                  <a:close/>
                  <a:moveTo>
                    <a:pt x="48" y="140"/>
                  </a:moveTo>
                  <a:cubicBezTo>
                    <a:pt x="106" y="140"/>
                    <a:pt x="106" y="140"/>
                    <a:pt x="106" y="140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54" y="164"/>
                    <a:pt x="54" y="164"/>
                    <a:pt x="54" y="164"/>
                  </a:cubicBezTo>
                  <a:lnTo>
                    <a:pt x="48" y="140"/>
                  </a:lnTo>
                  <a:close/>
                  <a:moveTo>
                    <a:pt x="56" y="171"/>
                  </a:moveTo>
                  <a:cubicBezTo>
                    <a:pt x="109" y="171"/>
                    <a:pt x="109" y="171"/>
                    <a:pt x="109" y="171"/>
                  </a:cubicBezTo>
                  <a:cubicBezTo>
                    <a:pt x="112" y="209"/>
                    <a:pt x="112" y="209"/>
                    <a:pt x="112" y="209"/>
                  </a:cubicBezTo>
                  <a:cubicBezTo>
                    <a:pt x="66" y="209"/>
                    <a:pt x="66" y="209"/>
                    <a:pt x="66" y="209"/>
                  </a:cubicBezTo>
                  <a:lnTo>
                    <a:pt x="56" y="171"/>
                  </a:lnTo>
                  <a:close/>
                  <a:moveTo>
                    <a:pt x="95" y="283"/>
                  </a:moveTo>
                  <a:cubicBezTo>
                    <a:pt x="85" y="283"/>
                    <a:pt x="76" y="275"/>
                    <a:pt x="76" y="264"/>
                  </a:cubicBezTo>
                  <a:cubicBezTo>
                    <a:pt x="76" y="254"/>
                    <a:pt x="85" y="245"/>
                    <a:pt x="95" y="245"/>
                  </a:cubicBezTo>
                  <a:cubicBezTo>
                    <a:pt x="106" y="245"/>
                    <a:pt x="114" y="254"/>
                    <a:pt x="114" y="264"/>
                  </a:cubicBezTo>
                  <a:cubicBezTo>
                    <a:pt x="114" y="275"/>
                    <a:pt x="106" y="283"/>
                    <a:pt x="95" y="283"/>
                  </a:cubicBezTo>
                  <a:close/>
                  <a:moveTo>
                    <a:pt x="73" y="239"/>
                  </a:moveTo>
                  <a:cubicBezTo>
                    <a:pt x="67" y="216"/>
                    <a:pt x="67" y="216"/>
                    <a:pt x="67" y="216"/>
                  </a:cubicBezTo>
                  <a:cubicBezTo>
                    <a:pt x="113" y="216"/>
                    <a:pt x="113" y="216"/>
                    <a:pt x="113" y="216"/>
                  </a:cubicBezTo>
                  <a:cubicBezTo>
                    <a:pt x="114" y="239"/>
                    <a:pt x="114" y="239"/>
                    <a:pt x="114" y="239"/>
                  </a:cubicBezTo>
                  <a:lnTo>
                    <a:pt x="73" y="239"/>
                  </a:lnTo>
                  <a:close/>
                  <a:moveTo>
                    <a:pt x="169" y="239"/>
                  </a:moveTo>
                  <a:cubicBezTo>
                    <a:pt x="122" y="239"/>
                    <a:pt x="122" y="239"/>
                    <a:pt x="122" y="239"/>
                  </a:cubicBezTo>
                  <a:cubicBezTo>
                    <a:pt x="120" y="216"/>
                    <a:pt x="120" y="216"/>
                    <a:pt x="120" y="216"/>
                  </a:cubicBezTo>
                  <a:cubicBezTo>
                    <a:pt x="171" y="216"/>
                    <a:pt x="171" y="216"/>
                    <a:pt x="171" y="216"/>
                  </a:cubicBezTo>
                  <a:lnTo>
                    <a:pt x="169" y="239"/>
                  </a:lnTo>
                  <a:close/>
                  <a:moveTo>
                    <a:pt x="171" y="209"/>
                  </a:moveTo>
                  <a:cubicBezTo>
                    <a:pt x="119" y="209"/>
                    <a:pt x="119" y="209"/>
                    <a:pt x="119" y="209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175" y="171"/>
                    <a:pt x="175" y="171"/>
                    <a:pt x="175" y="171"/>
                  </a:cubicBezTo>
                  <a:lnTo>
                    <a:pt x="171" y="209"/>
                  </a:lnTo>
                  <a:close/>
                  <a:moveTo>
                    <a:pt x="116" y="164"/>
                  </a:moveTo>
                  <a:cubicBezTo>
                    <a:pt x="114" y="140"/>
                    <a:pt x="114" y="140"/>
                    <a:pt x="114" y="140"/>
                  </a:cubicBezTo>
                  <a:cubicBezTo>
                    <a:pt x="177" y="140"/>
                    <a:pt x="177" y="140"/>
                    <a:pt x="177" y="140"/>
                  </a:cubicBezTo>
                  <a:cubicBezTo>
                    <a:pt x="175" y="164"/>
                    <a:pt x="175" y="164"/>
                    <a:pt x="175" y="164"/>
                  </a:cubicBezTo>
                  <a:lnTo>
                    <a:pt x="116" y="164"/>
                  </a:lnTo>
                  <a:close/>
                  <a:moveTo>
                    <a:pt x="196" y="283"/>
                  </a:moveTo>
                  <a:cubicBezTo>
                    <a:pt x="185" y="283"/>
                    <a:pt x="177" y="275"/>
                    <a:pt x="177" y="264"/>
                  </a:cubicBezTo>
                  <a:cubicBezTo>
                    <a:pt x="177" y="254"/>
                    <a:pt x="185" y="245"/>
                    <a:pt x="196" y="245"/>
                  </a:cubicBezTo>
                  <a:cubicBezTo>
                    <a:pt x="206" y="245"/>
                    <a:pt x="215" y="254"/>
                    <a:pt x="215" y="264"/>
                  </a:cubicBezTo>
                  <a:cubicBezTo>
                    <a:pt x="215" y="275"/>
                    <a:pt x="206" y="283"/>
                    <a:pt x="196" y="283"/>
                  </a:cubicBezTo>
                  <a:close/>
                  <a:moveTo>
                    <a:pt x="217" y="239"/>
                  </a:moveTo>
                  <a:cubicBezTo>
                    <a:pt x="176" y="239"/>
                    <a:pt x="176" y="239"/>
                    <a:pt x="176" y="239"/>
                  </a:cubicBezTo>
                  <a:cubicBezTo>
                    <a:pt x="178" y="216"/>
                    <a:pt x="178" y="216"/>
                    <a:pt x="178" y="216"/>
                  </a:cubicBezTo>
                  <a:cubicBezTo>
                    <a:pt x="223" y="216"/>
                    <a:pt x="223" y="216"/>
                    <a:pt x="223" y="216"/>
                  </a:cubicBezTo>
                  <a:lnTo>
                    <a:pt x="217" y="239"/>
                  </a:lnTo>
                  <a:close/>
                  <a:moveTo>
                    <a:pt x="225" y="209"/>
                  </a:moveTo>
                  <a:cubicBezTo>
                    <a:pt x="179" y="209"/>
                    <a:pt x="179" y="209"/>
                    <a:pt x="179" y="209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235" y="171"/>
                    <a:pt x="235" y="171"/>
                    <a:pt x="235" y="171"/>
                  </a:cubicBezTo>
                  <a:lnTo>
                    <a:pt x="225" y="209"/>
                  </a:lnTo>
                  <a:close/>
                  <a:moveTo>
                    <a:pt x="283" y="126"/>
                  </a:moveTo>
                  <a:cubicBezTo>
                    <a:pt x="264" y="126"/>
                    <a:pt x="264" y="126"/>
                    <a:pt x="264" y="126"/>
                  </a:cubicBezTo>
                  <a:cubicBezTo>
                    <a:pt x="256" y="133"/>
                    <a:pt x="249" y="141"/>
                    <a:pt x="241" y="149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182" y="164"/>
                    <a:pt x="182" y="164"/>
                    <a:pt x="182" y="164"/>
                  </a:cubicBezTo>
                  <a:cubicBezTo>
                    <a:pt x="184" y="140"/>
                    <a:pt x="184" y="140"/>
                    <a:pt x="184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1" y="139"/>
                    <a:pt x="221" y="138"/>
                    <a:pt x="222" y="137"/>
                  </a:cubicBezTo>
                  <a:cubicBezTo>
                    <a:pt x="232" y="127"/>
                    <a:pt x="242" y="117"/>
                    <a:pt x="252" y="107"/>
                  </a:cubicBezTo>
                  <a:cubicBezTo>
                    <a:pt x="252" y="107"/>
                    <a:pt x="253" y="106"/>
                    <a:pt x="254" y="105"/>
                  </a:cubicBezTo>
                  <a:cubicBezTo>
                    <a:pt x="256" y="104"/>
                    <a:pt x="258" y="103"/>
                    <a:pt x="260" y="103"/>
                  </a:cubicBezTo>
                  <a:cubicBezTo>
                    <a:pt x="283" y="103"/>
                    <a:pt x="283" y="103"/>
                    <a:pt x="283" y="103"/>
                  </a:cubicBezTo>
                  <a:cubicBezTo>
                    <a:pt x="297" y="103"/>
                    <a:pt x="297" y="126"/>
                    <a:pt x="283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6435" tIns="48218" rIns="96435" bIns="48218"/>
            <a:lstStyle/>
            <a:p>
              <a:endParaRPr lang="zh-CN" altLang="en-US"/>
            </a:p>
          </p:txBody>
        </p:sp>
        <p:sp>
          <p:nvSpPr>
            <p:cNvPr id="122" name="Text Box 10"/>
            <p:cNvSpPr txBox="1">
              <a:spLocks noChangeArrowheads="1"/>
            </p:cNvSpPr>
            <p:nvPr/>
          </p:nvSpPr>
          <p:spPr bwMode="auto">
            <a:xfrm>
              <a:off x="189578" y="3271347"/>
              <a:ext cx="1606482" cy="80217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4290" tIns="32145" rIns="64290" bIns="32145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6" name="椭圆 95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7"/>
          <p:cNvGrpSpPr/>
          <p:nvPr/>
        </p:nvGrpSpPr>
        <p:grpSpPr bwMode="auto">
          <a:xfrm>
            <a:off x="3732909" y="2689642"/>
            <a:ext cx="765638" cy="1243324"/>
            <a:chOff x="1555060" y="1309888"/>
            <a:chExt cx="2525713" cy="4098924"/>
          </a:xfrm>
        </p:grpSpPr>
        <p:sp>
          <p:nvSpPr>
            <p:cNvPr id="49226" name="Freeform 160"/>
            <p:cNvSpPr/>
            <p:nvPr/>
          </p:nvSpPr>
          <p:spPr bwMode="auto">
            <a:xfrm>
              <a:off x="2269330" y="4422716"/>
              <a:ext cx="1097172" cy="986096"/>
            </a:xfrm>
            <a:custGeom>
              <a:avLst/>
              <a:gdLst>
                <a:gd name="T0" fmla="*/ 0 w 891"/>
                <a:gd name="T1" fmla="*/ 0 h 806"/>
                <a:gd name="T2" fmla="*/ 1351050951 w 891"/>
                <a:gd name="T3" fmla="*/ 0 h 806"/>
                <a:gd name="T4" fmla="*/ 1235809718 w 891"/>
                <a:gd name="T5" fmla="*/ 203566428 h 806"/>
                <a:gd name="T6" fmla="*/ 1235809718 w 891"/>
                <a:gd name="T7" fmla="*/ 841210848 h 806"/>
                <a:gd name="T8" fmla="*/ 1232776795 w 891"/>
                <a:gd name="T9" fmla="*/ 871147303 h 806"/>
                <a:gd name="T10" fmla="*/ 1220646333 w 891"/>
                <a:gd name="T11" fmla="*/ 902580031 h 806"/>
                <a:gd name="T12" fmla="*/ 1205482948 w 891"/>
                <a:gd name="T13" fmla="*/ 932516486 h 806"/>
                <a:gd name="T14" fmla="*/ 1185770794 w 891"/>
                <a:gd name="T15" fmla="*/ 960955446 h 806"/>
                <a:gd name="T16" fmla="*/ 1161509871 w 891"/>
                <a:gd name="T17" fmla="*/ 984904365 h 806"/>
                <a:gd name="T18" fmla="*/ 1135731870 w 891"/>
                <a:gd name="T19" fmla="*/ 1001369477 h 806"/>
                <a:gd name="T20" fmla="*/ 774844785 w 891"/>
                <a:gd name="T21" fmla="*/ 1185478249 h 806"/>
                <a:gd name="T22" fmla="*/ 744518015 w 891"/>
                <a:gd name="T23" fmla="*/ 1197452097 h 806"/>
                <a:gd name="T24" fmla="*/ 711159553 w 891"/>
                <a:gd name="T25" fmla="*/ 1204937129 h 806"/>
                <a:gd name="T26" fmla="*/ 674766937 w 891"/>
                <a:gd name="T27" fmla="*/ 1206433401 h 806"/>
                <a:gd name="T28" fmla="*/ 638375552 w 891"/>
                <a:gd name="T29" fmla="*/ 1204937129 h 806"/>
                <a:gd name="T30" fmla="*/ 605015859 w 891"/>
                <a:gd name="T31" fmla="*/ 1197452097 h 806"/>
                <a:gd name="T32" fmla="*/ 576206166 w 891"/>
                <a:gd name="T33" fmla="*/ 1185478249 h 806"/>
                <a:gd name="T34" fmla="*/ 213803236 w 891"/>
                <a:gd name="T35" fmla="*/ 1001369477 h 806"/>
                <a:gd name="T36" fmla="*/ 188025235 w 891"/>
                <a:gd name="T37" fmla="*/ 984904365 h 806"/>
                <a:gd name="T38" fmla="*/ 163764311 w 891"/>
                <a:gd name="T39" fmla="*/ 960955446 h 806"/>
                <a:gd name="T40" fmla="*/ 144050926 w 891"/>
                <a:gd name="T41" fmla="*/ 932516486 h 806"/>
                <a:gd name="T42" fmla="*/ 127371695 w 891"/>
                <a:gd name="T43" fmla="*/ 902580031 h 806"/>
                <a:gd name="T44" fmla="*/ 116757079 w 891"/>
                <a:gd name="T45" fmla="*/ 871147303 h 806"/>
                <a:gd name="T46" fmla="*/ 113725387 w 891"/>
                <a:gd name="T47" fmla="*/ 841210848 h 806"/>
                <a:gd name="T48" fmla="*/ 113725387 w 891"/>
                <a:gd name="T49" fmla="*/ 203566428 h 806"/>
                <a:gd name="T50" fmla="*/ 0 w 891"/>
                <a:gd name="T51" fmla="*/ 0 h 80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91" h="806">
                  <a:moveTo>
                    <a:pt x="0" y="0"/>
                  </a:moveTo>
                  <a:lnTo>
                    <a:pt x="891" y="0"/>
                  </a:lnTo>
                  <a:lnTo>
                    <a:pt x="815" y="136"/>
                  </a:lnTo>
                  <a:lnTo>
                    <a:pt x="815" y="562"/>
                  </a:lnTo>
                  <a:lnTo>
                    <a:pt x="813" y="582"/>
                  </a:lnTo>
                  <a:lnTo>
                    <a:pt x="805" y="603"/>
                  </a:lnTo>
                  <a:lnTo>
                    <a:pt x="795" y="623"/>
                  </a:lnTo>
                  <a:lnTo>
                    <a:pt x="782" y="642"/>
                  </a:lnTo>
                  <a:lnTo>
                    <a:pt x="766" y="658"/>
                  </a:lnTo>
                  <a:lnTo>
                    <a:pt x="749" y="669"/>
                  </a:lnTo>
                  <a:lnTo>
                    <a:pt x="511" y="792"/>
                  </a:lnTo>
                  <a:lnTo>
                    <a:pt x="491" y="800"/>
                  </a:lnTo>
                  <a:lnTo>
                    <a:pt x="469" y="805"/>
                  </a:lnTo>
                  <a:lnTo>
                    <a:pt x="445" y="806"/>
                  </a:lnTo>
                  <a:lnTo>
                    <a:pt x="421" y="805"/>
                  </a:lnTo>
                  <a:lnTo>
                    <a:pt x="399" y="800"/>
                  </a:lnTo>
                  <a:lnTo>
                    <a:pt x="380" y="792"/>
                  </a:lnTo>
                  <a:lnTo>
                    <a:pt x="141" y="669"/>
                  </a:lnTo>
                  <a:lnTo>
                    <a:pt x="124" y="658"/>
                  </a:lnTo>
                  <a:lnTo>
                    <a:pt x="108" y="642"/>
                  </a:lnTo>
                  <a:lnTo>
                    <a:pt x="95" y="623"/>
                  </a:lnTo>
                  <a:lnTo>
                    <a:pt x="84" y="603"/>
                  </a:lnTo>
                  <a:lnTo>
                    <a:pt x="77" y="582"/>
                  </a:lnTo>
                  <a:lnTo>
                    <a:pt x="75" y="562"/>
                  </a:lnTo>
                  <a:lnTo>
                    <a:pt x="75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10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Freeform 161"/>
            <p:cNvSpPr/>
            <p:nvPr/>
          </p:nvSpPr>
          <p:spPr bwMode="auto">
            <a:xfrm>
              <a:off x="2365055" y="4591969"/>
              <a:ext cx="905724" cy="169258"/>
            </a:xfrm>
            <a:custGeom>
              <a:avLst/>
              <a:gdLst>
                <a:gd name="T0" fmla="*/ 2147483647 w 740"/>
                <a:gd name="T1" fmla="*/ 0 h 138"/>
                <a:gd name="T2" fmla="*/ 2147483647 w 740"/>
                <a:gd name="T3" fmla="*/ 2147483647 h 138"/>
                <a:gd name="T4" fmla="*/ 0 w 740"/>
                <a:gd name="T5" fmla="*/ 2147483647 h 138"/>
                <a:gd name="T6" fmla="*/ 0 w 740"/>
                <a:gd name="T7" fmla="*/ 2147483647 h 138"/>
                <a:gd name="T8" fmla="*/ 2147483647 w 740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0"/>
                <a:gd name="T16" fmla="*/ 0 h 138"/>
                <a:gd name="T17" fmla="*/ 740 w 740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0" h="138">
                  <a:moveTo>
                    <a:pt x="740" y="0"/>
                  </a:moveTo>
                  <a:lnTo>
                    <a:pt x="740" y="79"/>
                  </a:lnTo>
                  <a:lnTo>
                    <a:pt x="0" y="138"/>
                  </a:lnTo>
                  <a:lnTo>
                    <a:pt x="0" y="59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Freeform 162"/>
            <p:cNvSpPr/>
            <p:nvPr/>
          </p:nvSpPr>
          <p:spPr bwMode="auto">
            <a:xfrm>
              <a:off x="2365055" y="4820098"/>
              <a:ext cx="905724" cy="169253"/>
            </a:xfrm>
            <a:custGeom>
              <a:avLst/>
              <a:gdLst>
                <a:gd name="T0" fmla="*/ 2147483647 w 740"/>
                <a:gd name="T1" fmla="*/ 0 h 139"/>
                <a:gd name="T2" fmla="*/ 2147483647 w 740"/>
                <a:gd name="T3" fmla="*/ 2147483647 h 139"/>
                <a:gd name="T4" fmla="*/ 0 w 740"/>
                <a:gd name="T5" fmla="*/ 2147483647 h 139"/>
                <a:gd name="T6" fmla="*/ 0 w 740"/>
                <a:gd name="T7" fmla="*/ 2147483647 h 139"/>
                <a:gd name="T8" fmla="*/ 2147483647 w 740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0"/>
                <a:gd name="T16" fmla="*/ 0 h 139"/>
                <a:gd name="T17" fmla="*/ 740 w 740"/>
                <a:gd name="T18" fmla="*/ 139 h 1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0" h="139">
                  <a:moveTo>
                    <a:pt x="740" y="0"/>
                  </a:moveTo>
                  <a:lnTo>
                    <a:pt x="740" y="80"/>
                  </a:lnTo>
                  <a:lnTo>
                    <a:pt x="0" y="139"/>
                  </a:lnTo>
                  <a:lnTo>
                    <a:pt x="0" y="59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Freeform 163"/>
            <p:cNvSpPr/>
            <p:nvPr/>
          </p:nvSpPr>
          <p:spPr bwMode="auto">
            <a:xfrm>
              <a:off x="2365055" y="5048222"/>
              <a:ext cx="905724" cy="161896"/>
            </a:xfrm>
            <a:custGeom>
              <a:avLst/>
              <a:gdLst>
                <a:gd name="T0" fmla="*/ 2147483647 w 739"/>
                <a:gd name="T1" fmla="*/ 0 h 136"/>
                <a:gd name="T2" fmla="*/ 2147483647 w 739"/>
                <a:gd name="T3" fmla="*/ 2147483647 h 136"/>
                <a:gd name="T4" fmla="*/ 2147483647 w 739"/>
                <a:gd name="T5" fmla="*/ 2147483647 h 136"/>
                <a:gd name="T6" fmla="*/ 2147483647 w 739"/>
                <a:gd name="T7" fmla="*/ 2147483647 h 136"/>
                <a:gd name="T8" fmla="*/ 2147483647 w 739"/>
                <a:gd name="T9" fmla="*/ 2147483647 h 136"/>
                <a:gd name="T10" fmla="*/ 2147483647 w 739"/>
                <a:gd name="T11" fmla="*/ 2147483647 h 136"/>
                <a:gd name="T12" fmla="*/ 2147483647 w 739"/>
                <a:gd name="T13" fmla="*/ 2147483647 h 136"/>
                <a:gd name="T14" fmla="*/ 2147483647 w 739"/>
                <a:gd name="T15" fmla="*/ 2147483647 h 136"/>
                <a:gd name="T16" fmla="*/ 0 w 739"/>
                <a:gd name="T17" fmla="*/ 2147483647 h 136"/>
                <a:gd name="T18" fmla="*/ 2147483647 w 739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39"/>
                <a:gd name="T31" fmla="*/ 0 h 136"/>
                <a:gd name="T32" fmla="*/ 739 w 739"/>
                <a:gd name="T33" fmla="*/ 136 h 1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39" h="136">
                  <a:moveTo>
                    <a:pt x="739" y="0"/>
                  </a:moveTo>
                  <a:lnTo>
                    <a:pt x="739" y="51"/>
                  </a:lnTo>
                  <a:lnTo>
                    <a:pt x="738" y="65"/>
                  </a:lnTo>
                  <a:lnTo>
                    <a:pt x="735" y="80"/>
                  </a:lnTo>
                  <a:lnTo>
                    <a:pt x="36" y="136"/>
                  </a:lnTo>
                  <a:lnTo>
                    <a:pt x="23" y="119"/>
                  </a:lnTo>
                  <a:lnTo>
                    <a:pt x="11" y="99"/>
                  </a:lnTo>
                  <a:lnTo>
                    <a:pt x="4" y="79"/>
                  </a:lnTo>
                  <a:lnTo>
                    <a:pt x="0" y="59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Freeform 164"/>
            <p:cNvSpPr/>
            <p:nvPr/>
          </p:nvSpPr>
          <p:spPr bwMode="auto">
            <a:xfrm>
              <a:off x="2666964" y="5320505"/>
              <a:ext cx="301905" cy="88307"/>
            </a:xfrm>
            <a:custGeom>
              <a:avLst/>
              <a:gdLst>
                <a:gd name="T0" fmla="*/ 2147483647 w 247"/>
                <a:gd name="T1" fmla="*/ 0 h 74"/>
                <a:gd name="T2" fmla="*/ 2147483647 w 247"/>
                <a:gd name="T3" fmla="*/ 2147483647 h 74"/>
                <a:gd name="T4" fmla="*/ 2147483647 w 247"/>
                <a:gd name="T5" fmla="*/ 2147483647 h 74"/>
                <a:gd name="T6" fmla="*/ 2147483647 w 247"/>
                <a:gd name="T7" fmla="*/ 2147483647 h 74"/>
                <a:gd name="T8" fmla="*/ 2147483647 w 247"/>
                <a:gd name="T9" fmla="*/ 2147483647 h 74"/>
                <a:gd name="T10" fmla="*/ 2147483647 w 247"/>
                <a:gd name="T11" fmla="*/ 2147483647 h 74"/>
                <a:gd name="T12" fmla="*/ 2147483647 w 247"/>
                <a:gd name="T13" fmla="*/ 2147483647 h 74"/>
                <a:gd name="T14" fmla="*/ 2147483647 w 247"/>
                <a:gd name="T15" fmla="*/ 2147483647 h 74"/>
                <a:gd name="T16" fmla="*/ 2147483647 w 247"/>
                <a:gd name="T17" fmla="*/ 2147483647 h 74"/>
                <a:gd name="T18" fmla="*/ 2147483647 w 247"/>
                <a:gd name="T19" fmla="*/ 2147483647 h 74"/>
                <a:gd name="T20" fmla="*/ 2147483647 w 247"/>
                <a:gd name="T21" fmla="*/ 2147483647 h 74"/>
                <a:gd name="T22" fmla="*/ 2147483647 w 247"/>
                <a:gd name="T23" fmla="*/ 2147483647 h 74"/>
                <a:gd name="T24" fmla="*/ 2147483647 w 247"/>
                <a:gd name="T25" fmla="*/ 2147483647 h 74"/>
                <a:gd name="T26" fmla="*/ 0 w 247"/>
                <a:gd name="T27" fmla="*/ 2147483647 h 74"/>
                <a:gd name="T28" fmla="*/ 2147483647 w 247"/>
                <a:gd name="T29" fmla="*/ 2147483647 h 74"/>
                <a:gd name="T30" fmla="*/ 2147483647 w 247"/>
                <a:gd name="T31" fmla="*/ 2147483647 h 74"/>
                <a:gd name="T32" fmla="*/ 2147483647 w 247"/>
                <a:gd name="T33" fmla="*/ 2147483647 h 74"/>
                <a:gd name="T34" fmla="*/ 2147483647 w 247"/>
                <a:gd name="T35" fmla="*/ 2147483647 h 74"/>
                <a:gd name="T36" fmla="*/ 2147483647 w 247"/>
                <a:gd name="T37" fmla="*/ 0 h 7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7"/>
                <a:gd name="T58" fmla="*/ 0 h 74"/>
                <a:gd name="T59" fmla="*/ 247 w 247"/>
                <a:gd name="T60" fmla="*/ 74 h 7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7" h="74">
                  <a:moveTo>
                    <a:pt x="123" y="0"/>
                  </a:moveTo>
                  <a:lnTo>
                    <a:pt x="153" y="1"/>
                  </a:lnTo>
                  <a:lnTo>
                    <a:pt x="180" y="5"/>
                  </a:lnTo>
                  <a:lnTo>
                    <a:pt x="206" y="12"/>
                  </a:lnTo>
                  <a:lnTo>
                    <a:pt x="228" y="20"/>
                  </a:lnTo>
                  <a:lnTo>
                    <a:pt x="247" y="30"/>
                  </a:lnTo>
                  <a:lnTo>
                    <a:pt x="189" y="60"/>
                  </a:lnTo>
                  <a:lnTo>
                    <a:pt x="169" y="68"/>
                  </a:lnTo>
                  <a:lnTo>
                    <a:pt x="147" y="73"/>
                  </a:lnTo>
                  <a:lnTo>
                    <a:pt x="122" y="74"/>
                  </a:lnTo>
                  <a:lnTo>
                    <a:pt x="99" y="73"/>
                  </a:lnTo>
                  <a:lnTo>
                    <a:pt x="77" y="68"/>
                  </a:lnTo>
                  <a:lnTo>
                    <a:pt x="57" y="60"/>
                  </a:lnTo>
                  <a:lnTo>
                    <a:pt x="0" y="30"/>
                  </a:lnTo>
                  <a:lnTo>
                    <a:pt x="18" y="20"/>
                  </a:lnTo>
                  <a:lnTo>
                    <a:pt x="40" y="12"/>
                  </a:lnTo>
                  <a:lnTo>
                    <a:pt x="66" y="5"/>
                  </a:lnTo>
                  <a:lnTo>
                    <a:pt x="94" y="1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231" name="Freeform 165"/>
            <p:cNvSpPr/>
            <p:nvPr/>
          </p:nvSpPr>
          <p:spPr bwMode="auto">
            <a:xfrm>
              <a:off x="1555060" y="1309888"/>
              <a:ext cx="2525713" cy="3149620"/>
            </a:xfrm>
            <a:custGeom>
              <a:avLst/>
              <a:gdLst>
                <a:gd name="T0" fmla="*/ 1671979031 w 2057"/>
                <a:gd name="T1" fmla="*/ 4519447 h 2566"/>
                <a:gd name="T2" fmla="*/ 1905664579 w 2057"/>
                <a:gd name="T3" fmla="*/ 40678705 h 2566"/>
                <a:gd name="T4" fmla="*/ 2127288834 w 2057"/>
                <a:gd name="T5" fmla="*/ 111489920 h 2566"/>
                <a:gd name="T6" fmla="*/ 2147483646 w 2057"/>
                <a:gd name="T7" fmla="*/ 210926345 h 2566"/>
                <a:gd name="T8" fmla="*/ 2147483646 w 2057"/>
                <a:gd name="T9" fmla="*/ 340495280 h 2566"/>
                <a:gd name="T10" fmla="*/ 2147483646 w 2057"/>
                <a:gd name="T11" fmla="*/ 495677278 h 2566"/>
                <a:gd name="T12" fmla="*/ 2147483646 w 2057"/>
                <a:gd name="T13" fmla="*/ 670444365 h 2566"/>
                <a:gd name="T14" fmla="*/ 2147483646 w 2057"/>
                <a:gd name="T15" fmla="*/ 867811141 h 2566"/>
                <a:gd name="T16" fmla="*/ 2147483646 w 2057"/>
                <a:gd name="T17" fmla="*/ 1081750859 h 2566"/>
                <a:gd name="T18" fmla="*/ 2147483646 w 2057"/>
                <a:gd name="T19" fmla="*/ 1309250146 h 2566"/>
                <a:gd name="T20" fmla="*/ 2147483646 w 2057"/>
                <a:gd name="T21" fmla="*/ 1548802927 h 2566"/>
                <a:gd name="T22" fmla="*/ 2147483646 w 2057"/>
                <a:gd name="T23" fmla="*/ 1756715898 h 2566"/>
                <a:gd name="T24" fmla="*/ 2147483646 w 2057"/>
                <a:gd name="T25" fmla="*/ 1951069301 h 2566"/>
                <a:gd name="T26" fmla="*/ 2147483646 w 2057"/>
                <a:gd name="T27" fmla="*/ 2136383809 h 2566"/>
                <a:gd name="T28" fmla="*/ 2147483646 w 2057"/>
                <a:gd name="T29" fmla="*/ 2147483646 h 2566"/>
                <a:gd name="T30" fmla="*/ 2147483646 w 2057"/>
                <a:gd name="T31" fmla="*/ 2147483646 h 2566"/>
                <a:gd name="T32" fmla="*/ 2147483646 w 2057"/>
                <a:gd name="T33" fmla="*/ 2147483646 h 2566"/>
                <a:gd name="T34" fmla="*/ 2147483646 w 2057"/>
                <a:gd name="T35" fmla="*/ 2147483646 h 2566"/>
                <a:gd name="T36" fmla="*/ 2147483646 w 2057"/>
                <a:gd name="T37" fmla="*/ 2147483646 h 2566"/>
                <a:gd name="T38" fmla="*/ 2147483646 w 2057"/>
                <a:gd name="T39" fmla="*/ 2147483646 h 2566"/>
                <a:gd name="T40" fmla="*/ 2147483646 w 2057"/>
                <a:gd name="T41" fmla="*/ 2147483646 h 2566"/>
                <a:gd name="T42" fmla="*/ 2147483646 w 2057"/>
                <a:gd name="T43" fmla="*/ 2147483646 h 2566"/>
                <a:gd name="T44" fmla="*/ 2147483646 w 2057"/>
                <a:gd name="T45" fmla="*/ 2147483646 h 2566"/>
                <a:gd name="T46" fmla="*/ 2147483646 w 2057"/>
                <a:gd name="T47" fmla="*/ 2147483646 h 2566"/>
                <a:gd name="T48" fmla="*/ 2147483646 w 2057"/>
                <a:gd name="T49" fmla="*/ 2147483646 h 2566"/>
                <a:gd name="T50" fmla="*/ 2146887974 w 2057"/>
                <a:gd name="T51" fmla="*/ 2147483646 h 2566"/>
                <a:gd name="T52" fmla="*/ 927201889 w 2057"/>
                <a:gd name="T53" fmla="*/ 2147483646 h 2566"/>
                <a:gd name="T54" fmla="*/ 883480164 w 2057"/>
                <a:gd name="T55" fmla="*/ 2147483646 h 2566"/>
                <a:gd name="T56" fmla="*/ 854835362 w 2057"/>
                <a:gd name="T57" fmla="*/ 2147483646 h 2566"/>
                <a:gd name="T58" fmla="*/ 833728407 w 2057"/>
                <a:gd name="T59" fmla="*/ 2147483646 h 2566"/>
                <a:gd name="T60" fmla="*/ 827697147 w 2057"/>
                <a:gd name="T61" fmla="*/ 2147483646 h 2566"/>
                <a:gd name="T62" fmla="*/ 800560159 w 2057"/>
                <a:gd name="T63" fmla="*/ 2147483646 h 2566"/>
                <a:gd name="T64" fmla="*/ 749300587 w 2057"/>
                <a:gd name="T65" fmla="*/ 2147483646 h 2566"/>
                <a:gd name="T66" fmla="*/ 676932831 w 2057"/>
                <a:gd name="T67" fmla="*/ 2147483646 h 2566"/>
                <a:gd name="T68" fmla="*/ 592505011 w 2057"/>
                <a:gd name="T69" fmla="*/ 2147483646 h 2566"/>
                <a:gd name="T70" fmla="*/ 496015899 w 2057"/>
                <a:gd name="T71" fmla="*/ 2147483646 h 2566"/>
                <a:gd name="T72" fmla="*/ 345250356 w 2057"/>
                <a:gd name="T73" fmla="*/ 2147483646 h 2566"/>
                <a:gd name="T74" fmla="*/ 248761243 w 2057"/>
                <a:gd name="T75" fmla="*/ 2147483646 h 2566"/>
                <a:gd name="T76" fmla="*/ 159809978 w 2057"/>
                <a:gd name="T77" fmla="*/ 2147483646 h 2566"/>
                <a:gd name="T78" fmla="*/ 87443450 w 2057"/>
                <a:gd name="T79" fmla="*/ 2026399963 h 2566"/>
                <a:gd name="T80" fmla="*/ 33168248 w 2057"/>
                <a:gd name="T81" fmla="*/ 1844100055 h 2566"/>
                <a:gd name="T82" fmla="*/ 4523445 w 2057"/>
                <a:gd name="T83" fmla="*/ 1649746653 h 2566"/>
                <a:gd name="T84" fmla="*/ 4523445 w 2057"/>
                <a:gd name="T85" fmla="*/ 1428272886 h 2566"/>
                <a:gd name="T86" fmla="*/ 40706095 w 2057"/>
                <a:gd name="T87" fmla="*/ 1194748080 h 2566"/>
                <a:gd name="T88" fmla="*/ 111566035 w 2057"/>
                <a:gd name="T89" fmla="*/ 973274313 h 2566"/>
                <a:gd name="T90" fmla="*/ 211070778 w 2057"/>
                <a:gd name="T91" fmla="*/ 766868643 h 2566"/>
                <a:gd name="T92" fmla="*/ 340728138 w 2057"/>
                <a:gd name="T93" fmla="*/ 580048061 h 2566"/>
                <a:gd name="T94" fmla="*/ 496015899 w 2057"/>
                <a:gd name="T95" fmla="*/ 414319868 h 2566"/>
                <a:gd name="T96" fmla="*/ 670902799 w 2057"/>
                <a:gd name="T97" fmla="*/ 272697438 h 2566"/>
                <a:gd name="T98" fmla="*/ 868404469 w 2057"/>
                <a:gd name="T99" fmla="*/ 158195372 h 2566"/>
                <a:gd name="T100" fmla="*/ 1082489650 w 2057"/>
                <a:gd name="T101" fmla="*/ 72317288 h 2566"/>
                <a:gd name="T102" fmla="*/ 1310143938 w 2057"/>
                <a:gd name="T103" fmla="*/ 18079015 h 2566"/>
                <a:gd name="T104" fmla="*/ 1549860746 w 2057"/>
                <a:gd name="T105" fmla="*/ 0 h 25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057" h="2566">
                  <a:moveTo>
                    <a:pt x="1028" y="0"/>
                  </a:moveTo>
                  <a:lnTo>
                    <a:pt x="1109" y="3"/>
                  </a:lnTo>
                  <a:lnTo>
                    <a:pt x="1188" y="12"/>
                  </a:lnTo>
                  <a:lnTo>
                    <a:pt x="1264" y="27"/>
                  </a:lnTo>
                  <a:lnTo>
                    <a:pt x="1339" y="48"/>
                  </a:lnTo>
                  <a:lnTo>
                    <a:pt x="1411" y="74"/>
                  </a:lnTo>
                  <a:lnTo>
                    <a:pt x="1481" y="105"/>
                  </a:lnTo>
                  <a:lnTo>
                    <a:pt x="1548" y="140"/>
                  </a:lnTo>
                  <a:lnTo>
                    <a:pt x="1612" y="181"/>
                  </a:lnTo>
                  <a:lnTo>
                    <a:pt x="1671" y="226"/>
                  </a:lnTo>
                  <a:lnTo>
                    <a:pt x="1728" y="275"/>
                  </a:lnTo>
                  <a:lnTo>
                    <a:pt x="1782" y="329"/>
                  </a:lnTo>
                  <a:lnTo>
                    <a:pt x="1831" y="385"/>
                  </a:lnTo>
                  <a:lnTo>
                    <a:pt x="1876" y="445"/>
                  </a:lnTo>
                  <a:lnTo>
                    <a:pt x="1917" y="509"/>
                  </a:lnTo>
                  <a:lnTo>
                    <a:pt x="1952" y="576"/>
                  </a:lnTo>
                  <a:lnTo>
                    <a:pt x="1983" y="646"/>
                  </a:lnTo>
                  <a:lnTo>
                    <a:pt x="2009" y="718"/>
                  </a:lnTo>
                  <a:lnTo>
                    <a:pt x="2030" y="793"/>
                  </a:lnTo>
                  <a:lnTo>
                    <a:pt x="2045" y="869"/>
                  </a:lnTo>
                  <a:lnTo>
                    <a:pt x="2054" y="948"/>
                  </a:lnTo>
                  <a:lnTo>
                    <a:pt x="2057" y="1028"/>
                  </a:lnTo>
                  <a:lnTo>
                    <a:pt x="2054" y="1098"/>
                  </a:lnTo>
                  <a:lnTo>
                    <a:pt x="2046" y="1166"/>
                  </a:lnTo>
                  <a:lnTo>
                    <a:pt x="2034" y="1231"/>
                  </a:lnTo>
                  <a:lnTo>
                    <a:pt x="2016" y="1295"/>
                  </a:lnTo>
                  <a:lnTo>
                    <a:pt x="1995" y="1357"/>
                  </a:lnTo>
                  <a:lnTo>
                    <a:pt x="1971" y="1418"/>
                  </a:lnTo>
                  <a:lnTo>
                    <a:pt x="1944" y="1477"/>
                  </a:lnTo>
                  <a:lnTo>
                    <a:pt x="1915" y="1535"/>
                  </a:lnTo>
                  <a:lnTo>
                    <a:pt x="1883" y="1592"/>
                  </a:lnTo>
                  <a:lnTo>
                    <a:pt x="1850" y="1649"/>
                  </a:lnTo>
                  <a:lnTo>
                    <a:pt x="1817" y="1705"/>
                  </a:lnTo>
                  <a:lnTo>
                    <a:pt x="1748" y="1814"/>
                  </a:lnTo>
                  <a:lnTo>
                    <a:pt x="1681" y="1924"/>
                  </a:lnTo>
                  <a:lnTo>
                    <a:pt x="1649" y="1979"/>
                  </a:lnTo>
                  <a:lnTo>
                    <a:pt x="1620" y="2034"/>
                  </a:lnTo>
                  <a:lnTo>
                    <a:pt x="1592" y="2090"/>
                  </a:lnTo>
                  <a:lnTo>
                    <a:pt x="1568" y="2147"/>
                  </a:lnTo>
                  <a:lnTo>
                    <a:pt x="1547" y="2204"/>
                  </a:lnTo>
                  <a:lnTo>
                    <a:pt x="1529" y="2263"/>
                  </a:lnTo>
                  <a:lnTo>
                    <a:pt x="1516" y="2323"/>
                  </a:lnTo>
                  <a:lnTo>
                    <a:pt x="1508" y="2384"/>
                  </a:lnTo>
                  <a:lnTo>
                    <a:pt x="1505" y="2447"/>
                  </a:lnTo>
                  <a:lnTo>
                    <a:pt x="1503" y="2475"/>
                  </a:lnTo>
                  <a:lnTo>
                    <a:pt x="1496" y="2503"/>
                  </a:lnTo>
                  <a:lnTo>
                    <a:pt x="1489" y="2520"/>
                  </a:lnTo>
                  <a:lnTo>
                    <a:pt x="1481" y="2535"/>
                  </a:lnTo>
                  <a:lnTo>
                    <a:pt x="1470" y="2548"/>
                  </a:lnTo>
                  <a:lnTo>
                    <a:pt x="1456" y="2557"/>
                  </a:lnTo>
                  <a:lnTo>
                    <a:pt x="1441" y="2564"/>
                  </a:lnTo>
                  <a:lnTo>
                    <a:pt x="1424" y="2566"/>
                  </a:lnTo>
                  <a:lnTo>
                    <a:pt x="632" y="2566"/>
                  </a:lnTo>
                  <a:lnTo>
                    <a:pt x="615" y="2564"/>
                  </a:lnTo>
                  <a:lnTo>
                    <a:pt x="599" y="2557"/>
                  </a:lnTo>
                  <a:lnTo>
                    <a:pt x="586" y="2548"/>
                  </a:lnTo>
                  <a:lnTo>
                    <a:pt x="575" y="2535"/>
                  </a:lnTo>
                  <a:lnTo>
                    <a:pt x="567" y="2520"/>
                  </a:lnTo>
                  <a:lnTo>
                    <a:pt x="560" y="2503"/>
                  </a:lnTo>
                  <a:lnTo>
                    <a:pt x="553" y="2475"/>
                  </a:lnTo>
                  <a:lnTo>
                    <a:pt x="551" y="2447"/>
                  </a:lnTo>
                  <a:lnTo>
                    <a:pt x="549" y="2387"/>
                  </a:lnTo>
                  <a:lnTo>
                    <a:pt x="543" y="2327"/>
                  </a:lnTo>
                  <a:lnTo>
                    <a:pt x="531" y="2270"/>
                  </a:lnTo>
                  <a:lnTo>
                    <a:pt x="516" y="2214"/>
                  </a:lnTo>
                  <a:lnTo>
                    <a:pt x="497" y="2158"/>
                  </a:lnTo>
                  <a:lnTo>
                    <a:pt x="475" y="2104"/>
                  </a:lnTo>
                  <a:lnTo>
                    <a:pt x="449" y="2050"/>
                  </a:lnTo>
                  <a:lnTo>
                    <a:pt x="422" y="1997"/>
                  </a:lnTo>
                  <a:lnTo>
                    <a:pt x="393" y="1944"/>
                  </a:lnTo>
                  <a:lnTo>
                    <a:pt x="361" y="1891"/>
                  </a:lnTo>
                  <a:lnTo>
                    <a:pt x="329" y="1838"/>
                  </a:lnTo>
                  <a:lnTo>
                    <a:pt x="262" y="1733"/>
                  </a:lnTo>
                  <a:lnTo>
                    <a:pt x="229" y="1680"/>
                  </a:lnTo>
                  <a:lnTo>
                    <a:pt x="197" y="1626"/>
                  </a:lnTo>
                  <a:lnTo>
                    <a:pt x="165" y="1572"/>
                  </a:lnTo>
                  <a:lnTo>
                    <a:pt x="135" y="1517"/>
                  </a:lnTo>
                  <a:lnTo>
                    <a:pt x="106" y="1460"/>
                  </a:lnTo>
                  <a:lnTo>
                    <a:pt x="81" y="1403"/>
                  </a:lnTo>
                  <a:lnTo>
                    <a:pt x="58" y="1345"/>
                  </a:lnTo>
                  <a:lnTo>
                    <a:pt x="39" y="1285"/>
                  </a:lnTo>
                  <a:lnTo>
                    <a:pt x="22" y="1224"/>
                  </a:lnTo>
                  <a:lnTo>
                    <a:pt x="10" y="1160"/>
                  </a:lnTo>
                  <a:lnTo>
                    <a:pt x="3" y="1095"/>
                  </a:lnTo>
                  <a:lnTo>
                    <a:pt x="0" y="1028"/>
                  </a:lnTo>
                  <a:lnTo>
                    <a:pt x="3" y="948"/>
                  </a:lnTo>
                  <a:lnTo>
                    <a:pt x="12" y="869"/>
                  </a:lnTo>
                  <a:lnTo>
                    <a:pt x="27" y="793"/>
                  </a:lnTo>
                  <a:lnTo>
                    <a:pt x="48" y="718"/>
                  </a:lnTo>
                  <a:lnTo>
                    <a:pt x="74" y="646"/>
                  </a:lnTo>
                  <a:lnTo>
                    <a:pt x="104" y="576"/>
                  </a:lnTo>
                  <a:lnTo>
                    <a:pt x="140" y="509"/>
                  </a:lnTo>
                  <a:lnTo>
                    <a:pt x="181" y="445"/>
                  </a:lnTo>
                  <a:lnTo>
                    <a:pt x="226" y="385"/>
                  </a:lnTo>
                  <a:lnTo>
                    <a:pt x="275" y="329"/>
                  </a:lnTo>
                  <a:lnTo>
                    <a:pt x="329" y="275"/>
                  </a:lnTo>
                  <a:lnTo>
                    <a:pt x="385" y="226"/>
                  </a:lnTo>
                  <a:lnTo>
                    <a:pt x="445" y="181"/>
                  </a:lnTo>
                  <a:lnTo>
                    <a:pt x="509" y="140"/>
                  </a:lnTo>
                  <a:lnTo>
                    <a:pt x="576" y="105"/>
                  </a:lnTo>
                  <a:lnTo>
                    <a:pt x="646" y="74"/>
                  </a:lnTo>
                  <a:lnTo>
                    <a:pt x="718" y="48"/>
                  </a:lnTo>
                  <a:lnTo>
                    <a:pt x="793" y="27"/>
                  </a:lnTo>
                  <a:lnTo>
                    <a:pt x="869" y="12"/>
                  </a:lnTo>
                  <a:lnTo>
                    <a:pt x="948" y="3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10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232" name="Freeform 172"/>
            <p:cNvSpPr/>
            <p:nvPr/>
          </p:nvSpPr>
          <p:spPr bwMode="auto">
            <a:xfrm>
              <a:off x="2534420" y="3539645"/>
              <a:ext cx="559633" cy="919863"/>
            </a:xfrm>
            <a:custGeom>
              <a:avLst/>
              <a:gdLst>
                <a:gd name="T0" fmla="*/ 343409709 w 456"/>
                <a:gd name="T1" fmla="*/ 0 h 748"/>
                <a:gd name="T2" fmla="*/ 399137374 w 456"/>
                <a:gd name="T3" fmla="*/ 4536597 h 748"/>
                <a:gd name="T4" fmla="*/ 451854557 w 456"/>
                <a:gd name="T5" fmla="*/ 15123630 h 748"/>
                <a:gd name="T6" fmla="*/ 501557576 w 456"/>
                <a:gd name="T7" fmla="*/ 33271248 h 748"/>
                <a:gd name="T8" fmla="*/ 545237177 w 456"/>
                <a:gd name="T9" fmla="*/ 58980681 h 748"/>
                <a:gd name="T10" fmla="*/ 587409697 w 456"/>
                <a:gd name="T11" fmla="*/ 89226711 h 748"/>
                <a:gd name="T12" fmla="*/ 620545861 w 456"/>
                <a:gd name="T13" fmla="*/ 124010568 h 748"/>
                <a:gd name="T14" fmla="*/ 647657380 w 456"/>
                <a:gd name="T15" fmla="*/ 163329792 h 748"/>
                <a:gd name="T16" fmla="*/ 668744253 w 456"/>
                <a:gd name="T17" fmla="*/ 207188073 h 748"/>
                <a:gd name="T18" fmla="*/ 682299399 w 456"/>
                <a:gd name="T19" fmla="*/ 252556503 h 748"/>
                <a:gd name="T20" fmla="*/ 686818190 w 456"/>
                <a:gd name="T21" fmla="*/ 302463990 h 748"/>
                <a:gd name="T22" fmla="*/ 686818190 w 456"/>
                <a:gd name="T23" fmla="*/ 1131213822 h 748"/>
                <a:gd name="T24" fmla="*/ 0 w 456"/>
                <a:gd name="T25" fmla="*/ 1131213822 h 748"/>
                <a:gd name="T26" fmla="*/ 0 w 456"/>
                <a:gd name="T27" fmla="*/ 302463990 h 748"/>
                <a:gd name="T28" fmla="*/ 4518791 w 456"/>
                <a:gd name="T29" fmla="*/ 252556503 h 748"/>
                <a:gd name="T30" fmla="*/ 16568082 w 456"/>
                <a:gd name="T31" fmla="*/ 207188073 h 748"/>
                <a:gd name="T32" fmla="*/ 39160810 w 456"/>
                <a:gd name="T33" fmla="*/ 163329792 h 748"/>
                <a:gd name="T34" fmla="*/ 66272329 w 456"/>
                <a:gd name="T35" fmla="*/ 124010568 h 748"/>
                <a:gd name="T36" fmla="*/ 100914348 w 456"/>
                <a:gd name="T37" fmla="*/ 89226711 h 748"/>
                <a:gd name="T38" fmla="*/ 141581013 w 456"/>
                <a:gd name="T39" fmla="*/ 58980681 h 748"/>
                <a:gd name="T40" fmla="*/ 186766468 w 456"/>
                <a:gd name="T41" fmla="*/ 33271248 h 748"/>
                <a:gd name="T42" fmla="*/ 234963633 w 456"/>
                <a:gd name="T43" fmla="*/ 15123630 h 748"/>
                <a:gd name="T44" fmla="*/ 289186671 w 456"/>
                <a:gd name="T45" fmla="*/ 4536597 h 748"/>
                <a:gd name="T46" fmla="*/ 343409709 w 456"/>
                <a:gd name="T47" fmla="*/ 0 h 74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56" h="748">
                  <a:moveTo>
                    <a:pt x="228" y="0"/>
                  </a:moveTo>
                  <a:lnTo>
                    <a:pt x="265" y="3"/>
                  </a:lnTo>
                  <a:lnTo>
                    <a:pt x="300" y="10"/>
                  </a:lnTo>
                  <a:lnTo>
                    <a:pt x="333" y="22"/>
                  </a:lnTo>
                  <a:lnTo>
                    <a:pt x="362" y="39"/>
                  </a:lnTo>
                  <a:lnTo>
                    <a:pt x="390" y="59"/>
                  </a:lnTo>
                  <a:lnTo>
                    <a:pt x="412" y="82"/>
                  </a:lnTo>
                  <a:lnTo>
                    <a:pt x="430" y="108"/>
                  </a:lnTo>
                  <a:lnTo>
                    <a:pt x="444" y="137"/>
                  </a:lnTo>
                  <a:lnTo>
                    <a:pt x="453" y="167"/>
                  </a:lnTo>
                  <a:lnTo>
                    <a:pt x="456" y="200"/>
                  </a:lnTo>
                  <a:lnTo>
                    <a:pt x="456" y="748"/>
                  </a:lnTo>
                  <a:lnTo>
                    <a:pt x="0" y="748"/>
                  </a:lnTo>
                  <a:lnTo>
                    <a:pt x="0" y="200"/>
                  </a:lnTo>
                  <a:lnTo>
                    <a:pt x="3" y="167"/>
                  </a:lnTo>
                  <a:lnTo>
                    <a:pt x="11" y="137"/>
                  </a:lnTo>
                  <a:lnTo>
                    <a:pt x="26" y="108"/>
                  </a:lnTo>
                  <a:lnTo>
                    <a:pt x="44" y="82"/>
                  </a:lnTo>
                  <a:lnTo>
                    <a:pt x="67" y="59"/>
                  </a:lnTo>
                  <a:lnTo>
                    <a:pt x="94" y="39"/>
                  </a:lnTo>
                  <a:lnTo>
                    <a:pt x="124" y="22"/>
                  </a:lnTo>
                  <a:lnTo>
                    <a:pt x="156" y="10"/>
                  </a:lnTo>
                  <a:lnTo>
                    <a:pt x="192" y="3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E1E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10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7" name="Freeform 175"/>
            <p:cNvSpPr>
              <a:spLocks noEditPoints="1"/>
            </p:cNvSpPr>
            <p:nvPr/>
          </p:nvSpPr>
          <p:spPr bwMode="auto">
            <a:xfrm>
              <a:off x="2239876" y="4290255"/>
              <a:ext cx="1148720" cy="169253"/>
            </a:xfrm>
            <a:custGeom>
              <a:avLst/>
              <a:gdLst>
                <a:gd name="T0" fmla="*/ 696 w 936"/>
                <a:gd name="T1" fmla="*/ 0 h 140"/>
                <a:gd name="T2" fmla="*/ 747 w 936"/>
                <a:gd name="T3" fmla="*/ 10 h 140"/>
                <a:gd name="T4" fmla="*/ 794 w 936"/>
                <a:gd name="T5" fmla="*/ 20 h 140"/>
                <a:gd name="T6" fmla="*/ 838 w 936"/>
                <a:gd name="T7" fmla="*/ 33 h 140"/>
                <a:gd name="T8" fmla="*/ 876 w 936"/>
                <a:gd name="T9" fmla="*/ 46 h 140"/>
                <a:gd name="T10" fmla="*/ 909 w 936"/>
                <a:gd name="T11" fmla="*/ 60 h 140"/>
                <a:gd name="T12" fmla="*/ 936 w 936"/>
                <a:gd name="T13" fmla="*/ 77 h 140"/>
                <a:gd name="T14" fmla="*/ 929 w 936"/>
                <a:gd name="T15" fmla="*/ 94 h 140"/>
                <a:gd name="T16" fmla="*/ 921 w 936"/>
                <a:gd name="T17" fmla="*/ 109 h 140"/>
                <a:gd name="T18" fmla="*/ 910 w 936"/>
                <a:gd name="T19" fmla="*/ 122 h 140"/>
                <a:gd name="T20" fmla="*/ 896 w 936"/>
                <a:gd name="T21" fmla="*/ 131 h 140"/>
                <a:gd name="T22" fmla="*/ 881 w 936"/>
                <a:gd name="T23" fmla="*/ 138 h 140"/>
                <a:gd name="T24" fmla="*/ 864 w 936"/>
                <a:gd name="T25" fmla="*/ 140 h 140"/>
                <a:gd name="T26" fmla="*/ 696 w 936"/>
                <a:gd name="T27" fmla="*/ 140 h 140"/>
                <a:gd name="T28" fmla="*/ 696 w 936"/>
                <a:gd name="T29" fmla="*/ 0 h 140"/>
                <a:gd name="T30" fmla="*/ 240 w 936"/>
                <a:gd name="T31" fmla="*/ 0 h 140"/>
                <a:gd name="T32" fmla="*/ 240 w 936"/>
                <a:gd name="T33" fmla="*/ 140 h 140"/>
                <a:gd name="T34" fmla="*/ 72 w 936"/>
                <a:gd name="T35" fmla="*/ 140 h 140"/>
                <a:gd name="T36" fmla="*/ 55 w 936"/>
                <a:gd name="T37" fmla="*/ 138 h 140"/>
                <a:gd name="T38" fmla="*/ 39 w 936"/>
                <a:gd name="T39" fmla="*/ 131 h 140"/>
                <a:gd name="T40" fmla="*/ 26 w 936"/>
                <a:gd name="T41" fmla="*/ 122 h 140"/>
                <a:gd name="T42" fmla="*/ 15 w 936"/>
                <a:gd name="T43" fmla="*/ 109 h 140"/>
                <a:gd name="T44" fmla="*/ 7 w 936"/>
                <a:gd name="T45" fmla="*/ 94 h 140"/>
                <a:gd name="T46" fmla="*/ 0 w 936"/>
                <a:gd name="T47" fmla="*/ 77 h 140"/>
                <a:gd name="T48" fmla="*/ 27 w 936"/>
                <a:gd name="T49" fmla="*/ 60 h 140"/>
                <a:gd name="T50" fmla="*/ 60 w 936"/>
                <a:gd name="T51" fmla="*/ 46 h 140"/>
                <a:gd name="T52" fmla="*/ 98 w 936"/>
                <a:gd name="T53" fmla="*/ 33 h 140"/>
                <a:gd name="T54" fmla="*/ 142 w 936"/>
                <a:gd name="T55" fmla="*/ 20 h 140"/>
                <a:gd name="T56" fmla="*/ 189 w 936"/>
                <a:gd name="T57" fmla="*/ 10 h 140"/>
                <a:gd name="T58" fmla="*/ 240 w 936"/>
                <a:gd name="T59" fmla="*/ 0 h 14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936"/>
                <a:gd name="T91" fmla="*/ 0 h 140"/>
                <a:gd name="T92" fmla="*/ 936 w 936"/>
                <a:gd name="T93" fmla="*/ 140 h 14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936" h="140">
                  <a:moveTo>
                    <a:pt x="696" y="0"/>
                  </a:moveTo>
                  <a:lnTo>
                    <a:pt x="747" y="10"/>
                  </a:lnTo>
                  <a:lnTo>
                    <a:pt x="794" y="20"/>
                  </a:lnTo>
                  <a:lnTo>
                    <a:pt x="838" y="33"/>
                  </a:lnTo>
                  <a:lnTo>
                    <a:pt x="876" y="46"/>
                  </a:lnTo>
                  <a:lnTo>
                    <a:pt x="909" y="60"/>
                  </a:lnTo>
                  <a:lnTo>
                    <a:pt x="936" y="77"/>
                  </a:lnTo>
                  <a:lnTo>
                    <a:pt x="929" y="94"/>
                  </a:lnTo>
                  <a:lnTo>
                    <a:pt x="921" y="109"/>
                  </a:lnTo>
                  <a:lnTo>
                    <a:pt x="910" y="122"/>
                  </a:lnTo>
                  <a:lnTo>
                    <a:pt x="896" y="131"/>
                  </a:lnTo>
                  <a:lnTo>
                    <a:pt x="881" y="138"/>
                  </a:lnTo>
                  <a:lnTo>
                    <a:pt x="864" y="140"/>
                  </a:lnTo>
                  <a:lnTo>
                    <a:pt x="696" y="140"/>
                  </a:lnTo>
                  <a:lnTo>
                    <a:pt x="696" y="0"/>
                  </a:lnTo>
                  <a:close/>
                  <a:moveTo>
                    <a:pt x="240" y="0"/>
                  </a:moveTo>
                  <a:lnTo>
                    <a:pt x="240" y="140"/>
                  </a:lnTo>
                  <a:lnTo>
                    <a:pt x="72" y="140"/>
                  </a:lnTo>
                  <a:lnTo>
                    <a:pt x="55" y="138"/>
                  </a:lnTo>
                  <a:lnTo>
                    <a:pt x="39" y="131"/>
                  </a:lnTo>
                  <a:lnTo>
                    <a:pt x="26" y="122"/>
                  </a:lnTo>
                  <a:lnTo>
                    <a:pt x="15" y="109"/>
                  </a:lnTo>
                  <a:lnTo>
                    <a:pt x="7" y="94"/>
                  </a:lnTo>
                  <a:lnTo>
                    <a:pt x="0" y="77"/>
                  </a:lnTo>
                  <a:lnTo>
                    <a:pt x="27" y="60"/>
                  </a:lnTo>
                  <a:lnTo>
                    <a:pt x="60" y="46"/>
                  </a:lnTo>
                  <a:lnTo>
                    <a:pt x="98" y="33"/>
                  </a:lnTo>
                  <a:lnTo>
                    <a:pt x="142" y="20"/>
                  </a:lnTo>
                  <a:lnTo>
                    <a:pt x="189" y="1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Freeform 176"/>
            <p:cNvSpPr>
              <a:spLocks noEditPoints="1"/>
            </p:cNvSpPr>
            <p:nvPr/>
          </p:nvSpPr>
          <p:spPr bwMode="auto">
            <a:xfrm>
              <a:off x="2534420" y="4268176"/>
              <a:ext cx="559633" cy="191332"/>
            </a:xfrm>
            <a:custGeom>
              <a:avLst/>
              <a:gdLst>
                <a:gd name="T0" fmla="*/ 297 w 456"/>
                <a:gd name="T1" fmla="*/ 0 h 155"/>
                <a:gd name="T2" fmla="*/ 352 w 456"/>
                <a:gd name="T3" fmla="*/ 4 h 155"/>
                <a:gd name="T4" fmla="*/ 405 w 456"/>
                <a:gd name="T5" fmla="*/ 9 h 155"/>
                <a:gd name="T6" fmla="*/ 456 w 456"/>
                <a:gd name="T7" fmla="*/ 15 h 155"/>
                <a:gd name="T8" fmla="*/ 456 w 456"/>
                <a:gd name="T9" fmla="*/ 155 h 155"/>
                <a:gd name="T10" fmla="*/ 297 w 456"/>
                <a:gd name="T11" fmla="*/ 155 h 155"/>
                <a:gd name="T12" fmla="*/ 297 w 456"/>
                <a:gd name="T13" fmla="*/ 0 h 155"/>
                <a:gd name="T14" fmla="*/ 159 w 456"/>
                <a:gd name="T15" fmla="*/ 0 h 155"/>
                <a:gd name="T16" fmla="*/ 159 w 456"/>
                <a:gd name="T17" fmla="*/ 155 h 155"/>
                <a:gd name="T18" fmla="*/ 0 w 456"/>
                <a:gd name="T19" fmla="*/ 155 h 155"/>
                <a:gd name="T20" fmla="*/ 0 w 456"/>
                <a:gd name="T21" fmla="*/ 15 h 155"/>
                <a:gd name="T22" fmla="*/ 51 w 456"/>
                <a:gd name="T23" fmla="*/ 9 h 155"/>
                <a:gd name="T24" fmla="*/ 104 w 456"/>
                <a:gd name="T25" fmla="*/ 4 h 155"/>
                <a:gd name="T26" fmla="*/ 159 w 456"/>
                <a:gd name="T27" fmla="*/ 0 h 15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6"/>
                <a:gd name="T43" fmla="*/ 0 h 155"/>
                <a:gd name="T44" fmla="*/ 456 w 456"/>
                <a:gd name="T45" fmla="*/ 155 h 15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6" h="155">
                  <a:moveTo>
                    <a:pt x="297" y="0"/>
                  </a:moveTo>
                  <a:lnTo>
                    <a:pt x="352" y="4"/>
                  </a:lnTo>
                  <a:lnTo>
                    <a:pt x="405" y="9"/>
                  </a:lnTo>
                  <a:lnTo>
                    <a:pt x="456" y="15"/>
                  </a:lnTo>
                  <a:lnTo>
                    <a:pt x="456" y="155"/>
                  </a:lnTo>
                  <a:lnTo>
                    <a:pt x="297" y="155"/>
                  </a:lnTo>
                  <a:lnTo>
                    <a:pt x="297" y="0"/>
                  </a:lnTo>
                  <a:close/>
                  <a:moveTo>
                    <a:pt x="159" y="0"/>
                  </a:moveTo>
                  <a:lnTo>
                    <a:pt x="159" y="155"/>
                  </a:lnTo>
                  <a:lnTo>
                    <a:pt x="0" y="155"/>
                  </a:lnTo>
                  <a:lnTo>
                    <a:pt x="0" y="15"/>
                  </a:lnTo>
                  <a:lnTo>
                    <a:pt x="51" y="9"/>
                  </a:lnTo>
                  <a:lnTo>
                    <a:pt x="104" y="4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9" name="Freeform 177"/>
            <p:cNvSpPr/>
            <p:nvPr/>
          </p:nvSpPr>
          <p:spPr bwMode="auto">
            <a:xfrm>
              <a:off x="2733234" y="4268176"/>
              <a:ext cx="169365" cy="191332"/>
            </a:xfrm>
            <a:custGeom>
              <a:avLst/>
              <a:gdLst>
                <a:gd name="T0" fmla="*/ 69 w 138"/>
                <a:gd name="T1" fmla="*/ 0 h 156"/>
                <a:gd name="T2" fmla="*/ 104 w 138"/>
                <a:gd name="T3" fmla="*/ 1 h 156"/>
                <a:gd name="T4" fmla="*/ 138 w 138"/>
                <a:gd name="T5" fmla="*/ 1 h 156"/>
                <a:gd name="T6" fmla="*/ 138 w 138"/>
                <a:gd name="T7" fmla="*/ 156 h 156"/>
                <a:gd name="T8" fmla="*/ 0 w 138"/>
                <a:gd name="T9" fmla="*/ 156 h 156"/>
                <a:gd name="T10" fmla="*/ 0 w 138"/>
                <a:gd name="T11" fmla="*/ 1 h 156"/>
                <a:gd name="T12" fmla="*/ 35 w 138"/>
                <a:gd name="T13" fmla="*/ 1 h 156"/>
                <a:gd name="T14" fmla="*/ 69 w 138"/>
                <a:gd name="T15" fmla="*/ 0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8"/>
                <a:gd name="T25" fmla="*/ 0 h 156"/>
                <a:gd name="T26" fmla="*/ 138 w 138"/>
                <a:gd name="T27" fmla="*/ 156 h 1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8" h="156">
                  <a:moveTo>
                    <a:pt x="69" y="0"/>
                  </a:moveTo>
                  <a:lnTo>
                    <a:pt x="104" y="1"/>
                  </a:lnTo>
                  <a:lnTo>
                    <a:pt x="138" y="1"/>
                  </a:lnTo>
                  <a:lnTo>
                    <a:pt x="138" y="156"/>
                  </a:lnTo>
                  <a:lnTo>
                    <a:pt x="0" y="156"/>
                  </a:lnTo>
                  <a:lnTo>
                    <a:pt x="0" y="1"/>
                  </a:lnTo>
                  <a:lnTo>
                    <a:pt x="35" y="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0" name="Round Same Side Corner Rectangle 89"/>
            <p:cNvSpPr/>
            <p:nvPr/>
          </p:nvSpPr>
          <p:spPr>
            <a:xfrm>
              <a:off x="2998323" y="2766955"/>
              <a:ext cx="88363" cy="103025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2549147" y="2766955"/>
              <a:ext cx="434449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ound Same Side Corner Rectangle 92"/>
            <p:cNvSpPr/>
            <p:nvPr/>
          </p:nvSpPr>
          <p:spPr>
            <a:xfrm>
              <a:off x="2534420" y="2766955"/>
              <a:ext cx="95724" cy="1037611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Freeform 173"/>
            <p:cNvSpPr/>
            <p:nvPr/>
          </p:nvSpPr>
          <p:spPr bwMode="auto">
            <a:xfrm>
              <a:off x="2615417" y="3363031"/>
              <a:ext cx="412361" cy="1059685"/>
            </a:xfrm>
            <a:custGeom>
              <a:avLst/>
              <a:gdLst>
                <a:gd name="T0" fmla="*/ 2147483647 w 138"/>
                <a:gd name="T1" fmla="*/ 0 h 1202"/>
                <a:gd name="T2" fmla="*/ 2147483647 w 138"/>
                <a:gd name="T3" fmla="*/ 2147483647 h 1202"/>
                <a:gd name="T4" fmla="*/ 2147483647 w 138"/>
                <a:gd name="T5" fmla="*/ 2147483647 h 1202"/>
                <a:gd name="T6" fmla="*/ 2147483647 w 138"/>
                <a:gd name="T7" fmla="*/ 2147483647 h 1202"/>
                <a:gd name="T8" fmla="*/ 2147483647 w 138"/>
                <a:gd name="T9" fmla="*/ 2147483647 h 1202"/>
                <a:gd name="T10" fmla="*/ 2147483647 w 138"/>
                <a:gd name="T11" fmla="*/ 2147483647 h 1202"/>
                <a:gd name="T12" fmla="*/ 2147483647 w 138"/>
                <a:gd name="T13" fmla="*/ 2147483647 h 1202"/>
                <a:gd name="T14" fmla="*/ 2147483647 w 138"/>
                <a:gd name="T15" fmla="*/ 2147483647 h 1202"/>
                <a:gd name="T16" fmla="*/ 2147483647 w 138"/>
                <a:gd name="T17" fmla="*/ 2147483647 h 1202"/>
                <a:gd name="T18" fmla="*/ 0 w 138"/>
                <a:gd name="T19" fmla="*/ 2147483647 h 1202"/>
                <a:gd name="T20" fmla="*/ 0 w 138"/>
                <a:gd name="T21" fmla="*/ 2147483647 h 1202"/>
                <a:gd name="T22" fmla="*/ 2147483647 w 138"/>
                <a:gd name="T23" fmla="*/ 2147483647 h 1202"/>
                <a:gd name="T24" fmla="*/ 2147483647 w 138"/>
                <a:gd name="T25" fmla="*/ 2147483647 h 1202"/>
                <a:gd name="T26" fmla="*/ 2147483647 w 138"/>
                <a:gd name="T27" fmla="*/ 2147483647 h 1202"/>
                <a:gd name="T28" fmla="*/ 2147483647 w 138"/>
                <a:gd name="T29" fmla="*/ 2147483647 h 1202"/>
                <a:gd name="T30" fmla="*/ 2147483647 w 138"/>
                <a:gd name="T31" fmla="*/ 2147483647 h 1202"/>
                <a:gd name="T32" fmla="*/ 2147483647 w 138"/>
                <a:gd name="T33" fmla="*/ 2147483647 h 1202"/>
                <a:gd name="T34" fmla="*/ 2147483647 w 138"/>
                <a:gd name="T35" fmla="*/ 0 h 12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1202"/>
                <a:gd name="T56" fmla="*/ 138 w 138"/>
                <a:gd name="T57" fmla="*/ 1202 h 120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1202">
                  <a:moveTo>
                    <a:pt x="69" y="0"/>
                  </a:moveTo>
                  <a:lnTo>
                    <a:pt x="85" y="3"/>
                  </a:lnTo>
                  <a:lnTo>
                    <a:pt x="100" y="13"/>
                  </a:lnTo>
                  <a:lnTo>
                    <a:pt x="112" y="28"/>
                  </a:lnTo>
                  <a:lnTo>
                    <a:pt x="123" y="49"/>
                  </a:lnTo>
                  <a:lnTo>
                    <a:pt x="131" y="72"/>
                  </a:lnTo>
                  <a:lnTo>
                    <a:pt x="136" y="99"/>
                  </a:lnTo>
                  <a:lnTo>
                    <a:pt x="138" y="129"/>
                  </a:lnTo>
                  <a:lnTo>
                    <a:pt x="138" y="1202"/>
                  </a:lnTo>
                  <a:lnTo>
                    <a:pt x="0" y="1202"/>
                  </a:lnTo>
                  <a:lnTo>
                    <a:pt x="0" y="129"/>
                  </a:lnTo>
                  <a:lnTo>
                    <a:pt x="3" y="99"/>
                  </a:lnTo>
                  <a:lnTo>
                    <a:pt x="8" y="72"/>
                  </a:lnTo>
                  <a:lnTo>
                    <a:pt x="16" y="49"/>
                  </a:lnTo>
                  <a:lnTo>
                    <a:pt x="26" y="28"/>
                  </a:lnTo>
                  <a:lnTo>
                    <a:pt x="39" y="13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240" name="Ellipse 45"/>
            <p:cNvSpPr>
              <a:spLocks noChangeArrowheads="1"/>
            </p:cNvSpPr>
            <p:nvPr/>
          </p:nvSpPr>
          <p:spPr bwMode="auto">
            <a:xfrm flipH="1">
              <a:off x="2549147" y="3363031"/>
              <a:ext cx="537540" cy="441536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da-DK" altLang="zh-CN" sz="106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37"/>
          <p:cNvGrpSpPr/>
          <p:nvPr/>
        </p:nvGrpSpPr>
        <p:grpSpPr bwMode="auto">
          <a:xfrm>
            <a:off x="5621331" y="3924039"/>
            <a:ext cx="765638" cy="1241090"/>
            <a:chOff x="1555060" y="1309888"/>
            <a:chExt cx="2525713" cy="4098924"/>
          </a:xfrm>
        </p:grpSpPr>
        <p:sp>
          <p:nvSpPr>
            <p:cNvPr id="49211" name="Freeform 160"/>
            <p:cNvSpPr/>
            <p:nvPr/>
          </p:nvSpPr>
          <p:spPr bwMode="auto">
            <a:xfrm>
              <a:off x="2269330" y="4420942"/>
              <a:ext cx="1097172" cy="987870"/>
            </a:xfrm>
            <a:custGeom>
              <a:avLst/>
              <a:gdLst>
                <a:gd name="T0" fmla="*/ 0 w 891"/>
                <a:gd name="T1" fmla="*/ 0 h 806"/>
                <a:gd name="T2" fmla="*/ 1351050951 w 891"/>
                <a:gd name="T3" fmla="*/ 0 h 806"/>
                <a:gd name="T4" fmla="*/ 1235809718 w 891"/>
                <a:gd name="T5" fmla="*/ 204300341 h 806"/>
                <a:gd name="T6" fmla="*/ 1235809718 w 891"/>
                <a:gd name="T7" fmla="*/ 844240320 h 806"/>
                <a:gd name="T8" fmla="*/ 1232776795 w 891"/>
                <a:gd name="T9" fmla="*/ 874283335 h 806"/>
                <a:gd name="T10" fmla="*/ 1220646333 w 891"/>
                <a:gd name="T11" fmla="*/ 905830215 h 806"/>
                <a:gd name="T12" fmla="*/ 1205482948 w 891"/>
                <a:gd name="T13" fmla="*/ 935874455 h 806"/>
                <a:gd name="T14" fmla="*/ 1185770794 w 891"/>
                <a:gd name="T15" fmla="*/ 964416054 h 806"/>
                <a:gd name="T16" fmla="*/ 1161509871 w 891"/>
                <a:gd name="T17" fmla="*/ 988452181 h 806"/>
                <a:gd name="T18" fmla="*/ 1135731870 w 891"/>
                <a:gd name="T19" fmla="*/ 1004976330 h 806"/>
                <a:gd name="T20" fmla="*/ 774844785 w 891"/>
                <a:gd name="T21" fmla="*/ 1189747240 h 806"/>
                <a:gd name="T22" fmla="*/ 744518015 w 891"/>
                <a:gd name="T23" fmla="*/ 1201764691 h 806"/>
                <a:gd name="T24" fmla="*/ 711159553 w 891"/>
                <a:gd name="T25" fmla="*/ 1209275445 h 806"/>
                <a:gd name="T26" fmla="*/ 674766937 w 891"/>
                <a:gd name="T27" fmla="*/ 1210778085 h 806"/>
                <a:gd name="T28" fmla="*/ 638375552 w 891"/>
                <a:gd name="T29" fmla="*/ 1209275445 h 806"/>
                <a:gd name="T30" fmla="*/ 605015859 w 891"/>
                <a:gd name="T31" fmla="*/ 1201764691 h 806"/>
                <a:gd name="T32" fmla="*/ 576206166 w 891"/>
                <a:gd name="T33" fmla="*/ 1189747240 h 806"/>
                <a:gd name="T34" fmla="*/ 213803236 w 891"/>
                <a:gd name="T35" fmla="*/ 1004976330 h 806"/>
                <a:gd name="T36" fmla="*/ 188025235 w 891"/>
                <a:gd name="T37" fmla="*/ 988452181 h 806"/>
                <a:gd name="T38" fmla="*/ 163764311 w 891"/>
                <a:gd name="T39" fmla="*/ 964416054 h 806"/>
                <a:gd name="T40" fmla="*/ 144050926 w 891"/>
                <a:gd name="T41" fmla="*/ 935874455 h 806"/>
                <a:gd name="T42" fmla="*/ 127371695 w 891"/>
                <a:gd name="T43" fmla="*/ 905830215 h 806"/>
                <a:gd name="T44" fmla="*/ 116757079 w 891"/>
                <a:gd name="T45" fmla="*/ 874283335 h 806"/>
                <a:gd name="T46" fmla="*/ 113725387 w 891"/>
                <a:gd name="T47" fmla="*/ 844240320 h 806"/>
                <a:gd name="T48" fmla="*/ 113725387 w 891"/>
                <a:gd name="T49" fmla="*/ 204300341 h 806"/>
                <a:gd name="T50" fmla="*/ 0 w 891"/>
                <a:gd name="T51" fmla="*/ 0 h 80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91" h="806">
                  <a:moveTo>
                    <a:pt x="0" y="0"/>
                  </a:moveTo>
                  <a:lnTo>
                    <a:pt x="891" y="0"/>
                  </a:lnTo>
                  <a:lnTo>
                    <a:pt x="815" y="136"/>
                  </a:lnTo>
                  <a:lnTo>
                    <a:pt x="815" y="562"/>
                  </a:lnTo>
                  <a:lnTo>
                    <a:pt x="813" y="582"/>
                  </a:lnTo>
                  <a:lnTo>
                    <a:pt x="805" y="603"/>
                  </a:lnTo>
                  <a:lnTo>
                    <a:pt x="795" y="623"/>
                  </a:lnTo>
                  <a:lnTo>
                    <a:pt x="782" y="642"/>
                  </a:lnTo>
                  <a:lnTo>
                    <a:pt x="766" y="658"/>
                  </a:lnTo>
                  <a:lnTo>
                    <a:pt x="749" y="669"/>
                  </a:lnTo>
                  <a:lnTo>
                    <a:pt x="511" y="792"/>
                  </a:lnTo>
                  <a:lnTo>
                    <a:pt x="491" y="800"/>
                  </a:lnTo>
                  <a:lnTo>
                    <a:pt x="469" y="805"/>
                  </a:lnTo>
                  <a:lnTo>
                    <a:pt x="445" y="806"/>
                  </a:lnTo>
                  <a:lnTo>
                    <a:pt x="421" y="805"/>
                  </a:lnTo>
                  <a:lnTo>
                    <a:pt x="399" y="800"/>
                  </a:lnTo>
                  <a:lnTo>
                    <a:pt x="380" y="792"/>
                  </a:lnTo>
                  <a:lnTo>
                    <a:pt x="141" y="669"/>
                  </a:lnTo>
                  <a:lnTo>
                    <a:pt x="124" y="658"/>
                  </a:lnTo>
                  <a:lnTo>
                    <a:pt x="108" y="642"/>
                  </a:lnTo>
                  <a:lnTo>
                    <a:pt x="95" y="623"/>
                  </a:lnTo>
                  <a:lnTo>
                    <a:pt x="84" y="603"/>
                  </a:lnTo>
                  <a:lnTo>
                    <a:pt x="77" y="582"/>
                  </a:lnTo>
                  <a:lnTo>
                    <a:pt x="75" y="562"/>
                  </a:lnTo>
                  <a:lnTo>
                    <a:pt x="75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10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161"/>
            <p:cNvSpPr/>
            <p:nvPr/>
          </p:nvSpPr>
          <p:spPr bwMode="auto">
            <a:xfrm>
              <a:off x="2365055" y="4590499"/>
              <a:ext cx="905724" cy="169562"/>
            </a:xfrm>
            <a:custGeom>
              <a:avLst/>
              <a:gdLst>
                <a:gd name="T0" fmla="*/ 2147483647 w 740"/>
                <a:gd name="T1" fmla="*/ 0 h 138"/>
                <a:gd name="T2" fmla="*/ 2147483647 w 740"/>
                <a:gd name="T3" fmla="*/ 2147483647 h 138"/>
                <a:gd name="T4" fmla="*/ 0 w 740"/>
                <a:gd name="T5" fmla="*/ 2147483647 h 138"/>
                <a:gd name="T6" fmla="*/ 0 w 740"/>
                <a:gd name="T7" fmla="*/ 2147483647 h 138"/>
                <a:gd name="T8" fmla="*/ 2147483647 w 740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0"/>
                <a:gd name="T16" fmla="*/ 0 h 138"/>
                <a:gd name="T17" fmla="*/ 740 w 740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0" h="138">
                  <a:moveTo>
                    <a:pt x="740" y="0"/>
                  </a:moveTo>
                  <a:lnTo>
                    <a:pt x="740" y="79"/>
                  </a:lnTo>
                  <a:lnTo>
                    <a:pt x="0" y="138"/>
                  </a:lnTo>
                  <a:lnTo>
                    <a:pt x="0" y="59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162"/>
            <p:cNvSpPr/>
            <p:nvPr/>
          </p:nvSpPr>
          <p:spPr bwMode="auto">
            <a:xfrm>
              <a:off x="2365055" y="4819039"/>
              <a:ext cx="905724" cy="169557"/>
            </a:xfrm>
            <a:custGeom>
              <a:avLst/>
              <a:gdLst>
                <a:gd name="T0" fmla="*/ 2147483647 w 740"/>
                <a:gd name="T1" fmla="*/ 0 h 139"/>
                <a:gd name="T2" fmla="*/ 2147483647 w 740"/>
                <a:gd name="T3" fmla="*/ 2147483647 h 139"/>
                <a:gd name="T4" fmla="*/ 0 w 740"/>
                <a:gd name="T5" fmla="*/ 2147483647 h 139"/>
                <a:gd name="T6" fmla="*/ 0 w 740"/>
                <a:gd name="T7" fmla="*/ 2147483647 h 139"/>
                <a:gd name="T8" fmla="*/ 2147483647 w 740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0"/>
                <a:gd name="T16" fmla="*/ 0 h 139"/>
                <a:gd name="T17" fmla="*/ 740 w 740"/>
                <a:gd name="T18" fmla="*/ 139 h 1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0" h="139">
                  <a:moveTo>
                    <a:pt x="740" y="0"/>
                  </a:moveTo>
                  <a:lnTo>
                    <a:pt x="740" y="80"/>
                  </a:lnTo>
                  <a:lnTo>
                    <a:pt x="0" y="139"/>
                  </a:lnTo>
                  <a:lnTo>
                    <a:pt x="0" y="59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163"/>
            <p:cNvSpPr/>
            <p:nvPr/>
          </p:nvSpPr>
          <p:spPr bwMode="auto">
            <a:xfrm>
              <a:off x="2365055" y="5047574"/>
              <a:ext cx="905724" cy="169562"/>
            </a:xfrm>
            <a:custGeom>
              <a:avLst/>
              <a:gdLst>
                <a:gd name="T0" fmla="*/ 2147483647 w 739"/>
                <a:gd name="T1" fmla="*/ 0 h 136"/>
                <a:gd name="T2" fmla="*/ 2147483647 w 739"/>
                <a:gd name="T3" fmla="*/ 2147483647 h 136"/>
                <a:gd name="T4" fmla="*/ 2147483647 w 739"/>
                <a:gd name="T5" fmla="*/ 2147483647 h 136"/>
                <a:gd name="T6" fmla="*/ 2147483647 w 739"/>
                <a:gd name="T7" fmla="*/ 2147483647 h 136"/>
                <a:gd name="T8" fmla="*/ 2147483647 w 739"/>
                <a:gd name="T9" fmla="*/ 2147483647 h 136"/>
                <a:gd name="T10" fmla="*/ 2147483647 w 739"/>
                <a:gd name="T11" fmla="*/ 2147483647 h 136"/>
                <a:gd name="T12" fmla="*/ 2147483647 w 739"/>
                <a:gd name="T13" fmla="*/ 2147483647 h 136"/>
                <a:gd name="T14" fmla="*/ 2147483647 w 739"/>
                <a:gd name="T15" fmla="*/ 2147483647 h 136"/>
                <a:gd name="T16" fmla="*/ 0 w 739"/>
                <a:gd name="T17" fmla="*/ 2147483647 h 136"/>
                <a:gd name="T18" fmla="*/ 2147483647 w 739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39"/>
                <a:gd name="T31" fmla="*/ 0 h 136"/>
                <a:gd name="T32" fmla="*/ 739 w 739"/>
                <a:gd name="T33" fmla="*/ 136 h 1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39" h="136">
                  <a:moveTo>
                    <a:pt x="739" y="0"/>
                  </a:moveTo>
                  <a:lnTo>
                    <a:pt x="739" y="51"/>
                  </a:lnTo>
                  <a:lnTo>
                    <a:pt x="738" y="65"/>
                  </a:lnTo>
                  <a:lnTo>
                    <a:pt x="735" y="80"/>
                  </a:lnTo>
                  <a:lnTo>
                    <a:pt x="36" y="136"/>
                  </a:lnTo>
                  <a:lnTo>
                    <a:pt x="23" y="119"/>
                  </a:lnTo>
                  <a:lnTo>
                    <a:pt x="11" y="99"/>
                  </a:lnTo>
                  <a:lnTo>
                    <a:pt x="4" y="79"/>
                  </a:lnTo>
                  <a:lnTo>
                    <a:pt x="0" y="59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Freeform 164"/>
            <p:cNvSpPr/>
            <p:nvPr/>
          </p:nvSpPr>
          <p:spPr bwMode="auto">
            <a:xfrm>
              <a:off x="2666964" y="5320346"/>
              <a:ext cx="301905" cy="88466"/>
            </a:xfrm>
            <a:custGeom>
              <a:avLst/>
              <a:gdLst>
                <a:gd name="T0" fmla="*/ 2147483647 w 247"/>
                <a:gd name="T1" fmla="*/ 0 h 74"/>
                <a:gd name="T2" fmla="*/ 2147483647 w 247"/>
                <a:gd name="T3" fmla="*/ 2147483647 h 74"/>
                <a:gd name="T4" fmla="*/ 2147483647 w 247"/>
                <a:gd name="T5" fmla="*/ 2147483647 h 74"/>
                <a:gd name="T6" fmla="*/ 2147483647 w 247"/>
                <a:gd name="T7" fmla="*/ 2147483647 h 74"/>
                <a:gd name="T8" fmla="*/ 2147483647 w 247"/>
                <a:gd name="T9" fmla="*/ 2147483647 h 74"/>
                <a:gd name="T10" fmla="*/ 2147483647 w 247"/>
                <a:gd name="T11" fmla="*/ 2147483647 h 74"/>
                <a:gd name="T12" fmla="*/ 2147483647 w 247"/>
                <a:gd name="T13" fmla="*/ 2147483647 h 74"/>
                <a:gd name="T14" fmla="*/ 2147483647 w 247"/>
                <a:gd name="T15" fmla="*/ 2147483647 h 74"/>
                <a:gd name="T16" fmla="*/ 2147483647 w 247"/>
                <a:gd name="T17" fmla="*/ 2147483647 h 74"/>
                <a:gd name="T18" fmla="*/ 2147483647 w 247"/>
                <a:gd name="T19" fmla="*/ 2147483647 h 74"/>
                <a:gd name="T20" fmla="*/ 2147483647 w 247"/>
                <a:gd name="T21" fmla="*/ 2147483647 h 74"/>
                <a:gd name="T22" fmla="*/ 2147483647 w 247"/>
                <a:gd name="T23" fmla="*/ 2147483647 h 74"/>
                <a:gd name="T24" fmla="*/ 2147483647 w 247"/>
                <a:gd name="T25" fmla="*/ 2147483647 h 74"/>
                <a:gd name="T26" fmla="*/ 0 w 247"/>
                <a:gd name="T27" fmla="*/ 2147483647 h 74"/>
                <a:gd name="T28" fmla="*/ 2147483647 w 247"/>
                <a:gd name="T29" fmla="*/ 2147483647 h 74"/>
                <a:gd name="T30" fmla="*/ 2147483647 w 247"/>
                <a:gd name="T31" fmla="*/ 2147483647 h 74"/>
                <a:gd name="T32" fmla="*/ 2147483647 w 247"/>
                <a:gd name="T33" fmla="*/ 2147483647 h 74"/>
                <a:gd name="T34" fmla="*/ 2147483647 w 247"/>
                <a:gd name="T35" fmla="*/ 2147483647 h 74"/>
                <a:gd name="T36" fmla="*/ 2147483647 w 247"/>
                <a:gd name="T37" fmla="*/ 0 h 7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7"/>
                <a:gd name="T58" fmla="*/ 0 h 74"/>
                <a:gd name="T59" fmla="*/ 247 w 247"/>
                <a:gd name="T60" fmla="*/ 74 h 7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7" h="74">
                  <a:moveTo>
                    <a:pt x="123" y="0"/>
                  </a:moveTo>
                  <a:lnTo>
                    <a:pt x="153" y="1"/>
                  </a:lnTo>
                  <a:lnTo>
                    <a:pt x="180" y="5"/>
                  </a:lnTo>
                  <a:lnTo>
                    <a:pt x="206" y="12"/>
                  </a:lnTo>
                  <a:lnTo>
                    <a:pt x="228" y="20"/>
                  </a:lnTo>
                  <a:lnTo>
                    <a:pt x="247" y="30"/>
                  </a:lnTo>
                  <a:lnTo>
                    <a:pt x="189" y="60"/>
                  </a:lnTo>
                  <a:lnTo>
                    <a:pt x="169" y="68"/>
                  </a:lnTo>
                  <a:lnTo>
                    <a:pt x="147" y="73"/>
                  </a:lnTo>
                  <a:lnTo>
                    <a:pt x="122" y="74"/>
                  </a:lnTo>
                  <a:lnTo>
                    <a:pt x="99" y="73"/>
                  </a:lnTo>
                  <a:lnTo>
                    <a:pt x="77" y="68"/>
                  </a:lnTo>
                  <a:lnTo>
                    <a:pt x="57" y="60"/>
                  </a:lnTo>
                  <a:lnTo>
                    <a:pt x="0" y="30"/>
                  </a:lnTo>
                  <a:lnTo>
                    <a:pt x="18" y="20"/>
                  </a:lnTo>
                  <a:lnTo>
                    <a:pt x="40" y="12"/>
                  </a:lnTo>
                  <a:lnTo>
                    <a:pt x="66" y="5"/>
                  </a:lnTo>
                  <a:lnTo>
                    <a:pt x="94" y="1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216" name="Freeform 165"/>
            <p:cNvSpPr/>
            <p:nvPr/>
          </p:nvSpPr>
          <p:spPr bwMode="auto">
            <a:xfrm>
              <a:off x="1555060" y="1309888"/>
              <a:ext cx="2525713" cy="3147912"/>
            </a:xfrm>
            <a:custGeom>
              <a:avLst/>
              <a:gdLst>
                <a:gd name="T0" fmla="*/ 1671979031 w 2057"/>
                <a:gd name="T1" fmla="*/ 4514543 h 2566"/>
                <a:gd name="T2" fmla="*/ 1905664579 w 2057"/>
                <a:gd name="T3" fmla="*/ 40634563 h 2566"/>
                <a:gd name="T4" fmla="*/ 2127288834 w 2057"/>
                <a:gd name="T5" fmla="*/ 111369348 h 2566"/>
                <a:gd name="T6" fmla="*/ 2147483646 w 2057"/>
                <a:gd name="T7" fmla="*/ 210697871 h 2566"/>
                <a:gd name="T8" fmla="*/ 2147483646 w 2057"/>
                <a:gd name="T9" fmla="*/ 340126616 h 2566"/>
                <a:gd name="T10" fmla="*/ 2147483646 w 2057"/>
                <a:gd name="T11" fmla="*/ 495139814 h 2566"/>
                <a:gd name="T12" fmla="*/ 2147483646 w 2057"/>
                <a:gd name="T13" fmla="*/ 669717665 h 2566"/>
                <a:gd name="T14" fmla="*/ 2147483646 w 2057"/>
                <a:gd name="T15" fmla="*/ 866870682 h 2566"/>
                <a:gd name="T16" fmla="*/ 2147483646 w 2057"/>
                <a:gd name="T17" fmla="*/ 1080579066 h 2566"/>
                <a:gd name="T18" fmla="*/ 2147483646 w 2057"/>
                <a:gd name="T19" fmla="*/ 1307831078 h 2566"/>
                <a:gd name="T20" fmla="*/ 2147483646 w 2057"/>
                <a:gd name="T21" fmla="*/ 1547123915 h 2566"/>
                <a:gd name="T22" fmla="*/ 2147483646 w 2057"/>
                <a:gd name="T23" fmla="*/ 1754811273 h 2566"/>
                <a:gd name="T24" fmla="*/ 2147483646 w 2057"/>
                <a:gd name="T25" fmla="*/ 1948953777 h 2566"/>
                <a:gd name="T26" fmla="*/ 2147483646 w 2057"/>
                <a:gd name="T27" fmla="*/ 2134067196 h 2566"/>
                <a:gd name="T28" fmla="*/ 2147483646 w 2057"/>
                <a:gd name="T29" fmla="*/ 2147483646 h 2566"/>
                <a:gd name="T30" fmla="*/ 2147483646 w 2057"/>
                <a:gd name="T31" fmla="*/ 2147483646 h 2566"/>
                <a:gd name="T32" fmla="*/ 2147483646 w 2057"/>
                <a:gd name="T33" fmla="*/ 2147483646 h 2566"/>
                <a:gd name="T34" fmla="*/ 2147483646 w 2057"/>
                <a:gd name="T35" fmla="*/ 2147483646 h 2566"/>
                <a:gd name="T36" fmla="*/ 2147483646 w 2057"/>
                <a:gd name="T37" fmla="*/ 2147483646 h 2566"/>
                <a:gd name="T38" fmla="*/ 2147483646 w 2057"/>
                <a:gd name="T39" fmla="*/ 2147483646 h 2566"/>
                <a:gd name="T40" fmla="*/ 2147483646 w 2057"/>
                <a:gd name="T41" fmla="*/ 2147483646 h 2566"/>
                <a:gd name="T42" fmla="*/ 2147483646 w 2057"/>
                <a:gd name="T43" fmla="*/ 2147483646 h 2566"/>
                <a:gd name="T44" fmla="*/ 2147483646 w 2057"/>
                <a:gd name="T45" fmla="*/ 2147483646 h 2566"/>
                <a:gd name="T46" fmla="*/ 2147483646 w 2057"/>
                <a:gd name="T47" fmla="*/ 2147483646 h 2566"/>
                <a:gd name="T48" fmla="*/ 2147483646 w 2057"/>
                <a:gd name="T49" fmla="*/ 2147483646 h 2566"/>
                <a:gd name="T50" fmla="*/ 2146887974 w 2057"/>
                <a:gd name="T51" fmla="*/ 2147483646 h 2566"/>
                <a:gd name="T52" fmla="*/ 927201889 w 2057"/>
                <a:gd name="T53" fmla="*/ 2147483646 h 2566"/>
                <a:gd name="T54" fmla="*/ 883480164 w 2057"/>
                <a:gd name="T55" fmla="*/ 2147483646 h 2566"/>
                <a:gd name="T56" fmla="*/ 854835362 w 2057"/>
                <a:gd name="T57" fmla="*/ 2147483646 h 2566"/>
                <a:gd name="T58" fmla="*/ 833728407 w 2057"/>
                <a:gd name="T59" fmla="*/ 2147483646 h 2566"/>
                <a:gd name="T60" fmla="*/ 827697147 w 2057"/>
                <a:gd name="T61" fmla="*/ 2147483646 h 2566"/>
                <a:gd name="T62" fmla="*/ 800560159 w 2057"/>
                <a:gd name="T63" fmla="*/ 2147483646 h 2566"/>
                <a:gd name="T64" fmla="*/ 749300587 w 2057"/>
                <a:gd name="T65" fmla="*/ 2147483646 h 2566"/>
                <a:gd name="T66" fmla="*/ 676932831 w 2057"/>
                <a:gd name="T67" fmla="*/ 2147483646 h 2566"/>
                <a:gd name="T68" fmla="*/ 592505011 w 2057"/>
                <a:gd name="T69" fmla="*/ 2147483646 h 2566"/>
                <a:gd name="T70" fmla="*/ 496015899 w 2057"/>
                <a:gd name="T71" fmla="*/ 2147483646 h 2566"/>
                <a:gd name="T72" fmla="*/ 345250356 w 2057"/>
                <a:gd name="T73" fmla="*/ 2147483646 h 2566"/>
                <a:gd name="T74" fmla="*/ 248761243 w 2057"/>
                <a:gd name="T75" fmla="*/ 2147483646 h 2566"/>
                <a:gd name="T76" fmla="*/ 159809978 w 2057"/>
                <a:gd name="T77" fmla="*/ 2147483646 h 2566"/>
                <a:gd name="T78" fmla="*/ 87443450 w 2057"/>
                <a:gd name="T79" fmla="*/ 2024203105 h 2566"/>
                <a:gd name="T80" fmla="*/ 33168248 w 2057"/>
                <a:gd name="T81" fmla="*/ 1842100198 h 2566"/>
                <a:gd name="T82" fmla="*/ 4523445 w 2057"/>
                <a:gd name="T83" fmla="*/ 1647957694 h 2566"/>
                <a:gd name="T84" fmla="*/ 4523445 w 2057"/>
                <a:gd name="T85" fmla="*/ 1426724255 h 2566"/>
                <a:gd name="T86" fmla="*/ 40706095 w 2057"/>
                <a:gd name="T87" fmla="*/ 1193452444 h 2566"/>
                <a:gd name="T88" fmla="*/ 111566035 w 2057"/>
                <a:gd name="T89" fmla="*/ 972220231 h 2566"/>
                <a:gd name="T90" fmla="*/ 211070778 w 2057"/>
                <a:gd name="T91" fmla="*/ 766036902 h 2566"/>
                <a:gd name="T92" fmla="*/ 340728138 w 2057"/>
                <a:gd name="T93" fmla="*/ 579418226 h 2566"/>
                <a:gd name="T94" fmla="*/ 496015899 w 2057"/>
                <a:gd name="T95" fmla="*/ 413870687 h 2566"/>
                <a:gd name="T96" fmla="*/ 670902799 w 2057"/>
                <a:gd name="T97" fmla="*/ 272402344 h 2566"/>
                <a:gd name="T98" fmla="*/ 868404469 w 2057"/>
                <a:gd name="T99" fmla="*/ 158023710 h 2566"/>
                <a:gd name="T100" fmla="*/ 1082489650 w 2057"/>
                <a:gd name="T101" fmla="*/ 72238815 h 2566"/>
                <a:gd name="T102" fmla="*/ 1310143938 w 2057"/>
                <a:gd name="T103" fmla="*/ 18059397 h 2566"/>
                <a:gd name="T104" fmla="*/ 1549860746 w 2057"/>
                <a:gd name="T105" fmla="*/ 0 h 25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057" h="2566">
                  <a:moveTo>
                    <a:pt x="1028" y="0"/>
                  </a:moveTo>
                  <a:lnTo>
                    <a:pt x="1109" y="3"/>
                  </a:lnTo>
                  <a:lnTo>
                    <a:pt x="1188" y="12"/>
                  </a:lnTo>
                  <a:lnTo>
                    <a:pt x="1264" y="27"/>
                  </a:lnTo>
                  <a:lnTo>
                    <a:pt x="1339" y="48"/>
                  </a:lnTo>
                  <a:lnTo>
                    <a:pt x="1411" y="74"/>
                  </a:lnTo>
                  <a:lnTo>
                    <a:pt x="1481" y="105"/>
                  </a:lnTo>
                  <a:lnTo>
                    <a:pt x="1548" y="140"/>
                  </a:lnTo>
                  <a:lnTo>
                    <a:pt x="1612" y="181"/>
                  </a:lnTo>
                  <a:lnTo>
                    <a:pt x="1671" y="226"/>
                  </a:lnTo>
                  <a:lnTo>
                    <a:pt x="1728" y="275"/>
                  </a:lnTo>
                  <a:lnTo>
                    <a:pt x="1782" y="329"/>
                  </a:lnTo>
                  <a:lnTo>
                    <a:pt x="1831" y="385"/>
                  </a:lnTo>
                  <a:lnTo>
                    <a:pt x="1876" y="445"/>
                  </a:lnTo>
                  <a:lnTo>
                    <a:pt x="1917" y="509"/>
                  </a:lnTo>
                  <a:lnTo>
                    <a:pt x="1952" y="576"/>
                  </a:lnTo>
                  <a:lnTo>
                    <a:pt x="1983" y="646"/>
                  </a:lnTo>
                  <a:lnTo>
                    <a:pt x="2009" y="718"/>
                  </a:lnTo>
                  <a:lnTo>
                    <a:pt x="2030" y="793"/>
                  </a:lnTo>
                  <a:lnTo>
                    <a:pt x="2045" y="869"/>
                  </a:lnTo>
                  <a:lnTo>
                    <a:pt x="2054" y="948"/>
                  </a:lnTo>
                  <a:lnTo>
                    <a:pt x="2057" y="1028"/>
                  </a:lnTo>
                  <a:lnTo>
                    <a:pt x="2054" y="1098"/>
                  </a:lnTo>
                  <a:lnTo>
                    <a:pt x="2046" y="1166"/>
                  </a:lnTo>
                  <a:lnTo>
                    <a:pt x="2034" y="1231"/>
                  </a:lnTo>
                  <a:lnTo>
                    <a:pt x="2016" y="1295"/>
                  </a:lnTo>
                  <a:lnTo>
                    <a:pt x="1995" y="1357"/>
                  </a:lnTo>
                  <a:lnTo>
                    <a:pt x="1971" y="1418"/>
                  </a:lnTo>
                  <a:lnTo>
                    <a:pt x="1944" y="1477"/>
                  </a:lnTo>
                  <a:lnTo>
                    <a:pt x="1915" y="1535"/>
                  </a:lnTo>
                  <a:lnTo>
                    <a:pt x="1883" y="1592"/>
                  </a:lnTo>
                  <a:lnTo>
                    <a:pt x="1850" y="1649"/>
                  </a:lnTo>
                  <a:lnTo>
                    <a:pt x="1817" y="1705"/>
                  </a:lnTo>
                  <a:lnTo>
                    <a:pt x="1748" y="1814"/>
                  </a:lnTo>
                  <a:lnTo>
                    <a:pt x="1681" y="1924"/>
                  </a:lnTo>
                  <a:lnTo>
                    <a:pt x="1649" y="1979"/>
                  </a:lnTo>
                  <a:lnTo>
                    <a:pt x="1620" y="2034"/>
                  </a:lnTo>
                  <a:lnTo>
                    <a:pt x="1592" y="2090"/>
                  </a:lnTo>
                  <a:lnTo>
                    <a:pt x="1568" y="2147"/>
                  </a:lnTo>
                  <a:lnTo>
                    <a:pt x="1547" y="2204"/>
                  </a:lnTo>
                  <a:lnTo>
                    <a:pt x="1529" y="2263"/>
                  </a:lnTo>
                  <a:lnTo>
                    <a:pt x="1516" y="2323"/>
                  </a:lnTo>
                  <a:lnTo>
                    <a:pt x="1508" y="2384"/>
                  </a:lnTo>
                  <a:lnTo>
                    <a:pt x="1505" y="2447"/>
                  </a:lnTo>
                  <a:lnTo>
                    <a:pt x="1503" y="2475"/>
                  </a:lnTo>
                  <a:lnTo>
                    <a:pt x="1496" y="2503"/>
                  </a:lnTo>
                  <a:lnTo>
                    <a:pt x="1489" y="2520"/>
                  </a:lnTo>
                  <a:lnTo>
                    <a:pt x="1481" y="2535"/>
                  </a:lnTo>
                  <a:lnTo>
                    <a:pt x="1470" y="2548"/>
                  </a:lnTo>
                  <a:lnTo>
                    <a:pt x="1456" y="2557"/>
                  </a:lnTo>
                  <a:lnTo>
                    <a:pt x="1441" y="2564"/>
                  </a:lnTo>
                  <a:lnTo>
                    <a:pt x="1424" y="2566"/>
                  </a:lnTo>
                  <a:lnTo>
                    <a:pt x="632" y="2566"/>
                  </a:lnTo>
                  <a:lnTo>
                    <a:pt x="615" y="2564"/>
                  </a:lnTo>
                  <a:lnTo>
                    <a:pt x="599" y="2557"/>
                  </a:lnTo>
                  <a:lnTo>
                    <a:pt x="586" y="2548"/>
                  </a:lnTo>
                  <a:lnTo>
                    <a:pt x="575" y="2535"/>
                  </a:lnTo>
                  <a:lnTo>
                    <a:pt x="567" y="2520"/>
                  </a:lnTo>
                  <a:lnTo>
                    <a:pt x="560" y="2503"/>
                  </a:lnTo>
                  <a:lnTo>
                    <a:pt x="553" y="2475"/>
                  </a:lnTo>
                  <a:lnTo>
                    <a:pt x="551" y="2447"/>
                  </a:lnTo>
                  <a:lnTo>
                    <a:pt x="549" y="2387"/>
                  </a:lnTo>
                  <a:lnTo>
                    <a:pt x="543" y="2327"/>
                  </a:lnTo>
                  <a:lnTo>
                    <a:pt x="531" y="2270"/>
                  </a:lnTo>
                  <a:lnTo>
                    <a:pt x="516" y="2214"/>
                  </a:lnTo>
                  <a:lnTo>
                    <a:pt x="497" y="2158"/>
                  </a:lnTo>
                  <a:lnTo>
                    <a:pt x="475" y="2104"/>
                  </a:lnTo>
                  <a:lnTo>
                    <a:pt x="449" y="2050"/>
                  </a:lnTo>
                  <a:lnTo>
                    <a:pt x="422" y="1997"/>
                  </a:lnTo>
                  <a:lnTo>
                    <a:pt x="393" y="1944"/>
                  </a:lnTo>
                  <a:lnTo>
                    <a:pt x="361" y="1891"/>
                  </a:lnTo>
                  <a:lnTo>
                    <a:pt x="329" y="1838"/>
                  </a:lnTo>
                  <a:lnTo>
                    <a:pt x="262" y="1733"/>
                  </a:lnTo>
                  <a:lnTo>
                    <a:pt x="229" y="1680"/>
                  </a:lnTo>
                  <a:lnTo>
                    <a:pt x="197" y="1626"/>
                  </a:lnTo>
                  <a:lnTo>
                    <a:pt x="165" y="1572"/>
                  </a:lnTo>
                  <a:lnTo>
                    <a:pt x="135" y="1517"/>
                  </a:lnTo>
                  <a:lnTo>
                    <a:pt x="106" y="1460"/>
                  </a:lnTo>
                  <a:lnTo>
                    <a:pt x="81" y="1403"/>
                  </a:lnTo>
                  <a:lnTo>
                    <a:pt x="58" y="1345"/>
                  </a:lnTo>
                  <a:lnTo>
                    <a:pt x="39" y="1285"/>
                  </a:lnTo>
                  <a:lnTo>
                    <a:pt x="22" y="1224"/>
                  </a:lnTo>
                  <a:lnTo>
                    <a:pt x="10" y="1160"/>
                  </a:lnTo>
                  <a:lnTo>
                    <a:pt x="3" y="1095"/>
                  </a:lnTo>
                  <a:lnTo>
                    <a:pt x="0" y="1028"/>
                  </a:lnTo>
                  <a:lnTo>
                    <a:pt x="3" y="948"/>
                  </a:lnTo>
                  <a:lnTo>
                    <a:pt x="12" y="869"/>
                  </a:lnTo>
                  <a:lnTo>
                    <a:pt x="27" y="793"/>
                  </a:lnTo>
                  <a:lnTo>
                    <a:pt x="48" y="718"/>
                  </a:lnTo>
                  <a:lnTo>
                    <a:pt x="74" y="646"/>
                  </a:lnTo>
                  <a:lnTo>
                    <a:pt x="104" y="576"/>
                  </a:lnTo>
                  <a:lnTo>
                    <a:pt x="140" y="509"/>
                  </a:lnTo>
                  <a:lnTo>
                    <a:pt x="181" y="445"/>
                  </a:lnTo>
                  <a:lnTo>
                    <a:pt x="226" y="385"/>
                  </a:lnTo>
                  <a:lnTo>
                    <a:pt x="275" y="329"/>
                  </a:lnTo>
                  <a:lnTo>
                    <a:pt x="329" y="275"/>
                  </a:lnTo>
                  <a:lnTo>
                    <a:pt x="385" y="226"/>
                  </a:lnTo>
                  <a:lnTo>
                    <a:pt x="445" y="181"/>
                  </a:lnTo>
                  <a:lnTo>
                    <a:pt x="509" y="140"/>
                  </a:lnTo>
                  <a:lnTo>
                    <a:pt x="576" y="105"/>
                  </a:lnTo>
                  <a:lnTo>
                    <a:pt x="646" y="74"/>
                  </a:lnTo>
                  <a:lnTo>
                    <a:pt x="718" y="48"/>
                  </a:lnTo>
                  <a:lnTo>
                    <a:pt x="793" y="27"/>
                  </a:lnTo>
                  <a:lnTo>
                    <a:pt x="869" y="12"/>
                  </a:lnTo>
                  <a:lnTo>
                    <a:pt x="948" y="3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10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217" name="Freeform 172"/>
            <p:cNvSpPr/>
            <p:nvPr/>
          </p:nvSpPr>
          <p:spPr bwMode="auto">
            <a:xfrm>
              <a:off x="2534420" y="3543652"/>
              <a:ext cx="559633" cy="914149"/>
            </a:xfrm>
            <a:custGeom>
              <a:avLst/>
              <a:gdLst>
                <a:gd name="T0" fmla="*/ 343409709 w 456"/>
                <a:gd name="T1" fmla="*/ 0 h 748"/>
                <a:gd name="T2" fmla="*/ 399137374 w 456"/>
                <a:gd name="T3" fmla="*/ 4480308 h 748"/>
                <a:gd name="T4" fmla="*/ 451854557 w 456"/>
                <a:gd name="T5" fmla="*/ 14935581 h 748"/>
                <a:gd name="T6" fmla="*/ 501557576 w 456"/>
                <a:gd name="T7" fmla="*/ 32859257 h 748"/>
                <a:gd name="T8" fmla="*/ 545237177 w 456"/>
                <a:gd name="T9" fmla="*/ 58250112 h 748"/>
                <a:gd name="T10" fmla="*/ 587409697 w 456"/>
                <a:gd name="T11" fmla="*/ 88121275 h 748"/>
                <a:gd name="T12" fmla="*/ 620545861 w 456"/>
                <a:gd name="T13" fmla="*/ 122473968 h 748"/>
                <a:gd name="T14" fmla="*/ 647657380 w 456"/>
                <a:gd name="T15" fmla="*/ 161306968 h 748"/>
                <a:gd name="T16" fmla="*/ 668744253 w 456"/>
                <a:gd name="T17" fmla="*/ 204621499 h 748"/>
                <a:gd name="T18" fmla="*/ 682299399 w 456"/>
                <a:gd name="T19" fmla="*/ 249429465 h 748"/>
                <a:gd name="T20" fmla="*/ 686818190 w 456"/>
                <a:gd name="T21" fmla="*/ 298717740 h 748"/>
                <a:gd name="T22" fmla="*/ 686818190 w 456"/>
                <a:gd name="T23" fmla="*/ 1117203736 h 748"/>
                <a:gd name="T24" fmla="*/ 0 w 456"/>
                <a:gd name="T25" fmla="*/ 1117203736 h 748"/>
                <a:gd name="T26" fmla="*/ 0 w 456"/>
                <a:gd name="T27" fmla="*/ 298717740 h 748"/>
                <a:gd name="T28" fmla="*/ 4518791 w 456"/>
                <a:gd name="T29" fmla="*/ 249429465 h 748"/>
                <a:gd name="T30" fmla="*/ 16568082 w 456"/>
                <a:gd name="T31" fmla="*/ 204621499 h 748"/>
                <a:gd name="T32" fmla="*/ 39160810 w 456"/>
                <a:gd name="T33" fmla="*/ 161306968 h 748"/>
                <a:gd name="T34" fmla="*/ 66272329 w 456"/>
                <a:gd name="T35" fmla="*/ 122473968 h 748"/>
                <a:gd name="T36" fmla="*/ 100914348 w 456"/>
                <a:gd name="T37" fmla="*/ 88121275 h 748"/>
                <a:gd name="T38" fmla="*/ 141581013 w 456"/>
                <a:gd name="T39" fmla="*/ 58250112 h 748"/>
                <a:gd name="T40" fmla="*/ 186766468 w 456"/>
                <a:gd name="T41" fmla="*/ 32859257 h 748"/>
                <a:gd name="T42" fmla="*/ 234963633 w 456"/>
                <a:gd name="T43" fmla="*/ 14935581 h 748"/>
                <a:gd name="T44" fmla="*/ 289186671 w 456"/>
                <a:gd name="T45" fmla="*/ 4480308 h 748"/>
                <a:gd name="T46" fmla="*/ 343409709 w 456"/>
                <a:gd name="T47" fmla="*/ 0 h 74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56" h="748">
                  <a:moveTo>
                    <a:pt x="228" y="0"/>
                  </a:moveTo>
                  <a:lnTo>
                    <a:pt x="265" y="3"/>
                  </a:lnTo>
                  <a:lnTo>
                    <a:pt x="300" y="10"/>
                  </a:lnTo>
                  <a:lnTo>
                    <a:pt x="333" y="22"/>
                  </a:lnTo>
                  <a:lnTo>
                    <a:pt x="362" y="39"/>
                  </a:lnTo>
                  <a:lnTo>
                    <a:pt x="390" y="59"/>
                  </a:lnTo>
                  <a:lnTo>
                    <a:pt x="412" y="82"/>
                  </a:lnTo>
                  <a:lnTo>
                    <a:pt x="430" y="108"/>
                  </a:lnTo>
                  <a:lnTo>
                    <a:pt x="444" y="137"/>
                  </a:lnTo>
                  <a:lnTo>
                    <a:pt x="453" y="167"/>
                  </a:lnTo>
                  <a:lnTo>
                    <a:pt x="456" y="200"/>
                  </a:lnTo>
                  <a:lnTo>
                    <a:pt x="456" y="748"/>
                  </a:lnTo>
                  <a:lnTo>
                    <a:pt x="0" y="748"/>
                  </a:lnTo>
                  <a:lnTo>
                    <a:pt x="0" y="200"/>
                  </a:lnTo>
                  <a:lnTo>
                    <a:pt x="3" y="167"/>
                  </a:lnTo>
                  <a:lnTo>
                    <a:pt x="11" y="137"/>
                  </a:lnTo>
                  <a:lnTo>
                    <a:pt x="26" y="108"/>
                  </a:lnTo>
                  <a:lnTo>
                    <a:pt x="44" y="82"/>
                  </a:lnTo>
                  <a:lnTo>
                    <a:pt x="67" y="59"/>
                  </a:lnTo>
                  <a:lnTo>
                    <a:pt x="94" y="39"/>
                  </a:lnTo>
                  <a:lnTo>
                    <a:pt x="124" y="22"/>
                  </a:lnTo>
                  <a:lnTo>
                    <a:pt x="156" y="10"/>
                  </a:lnTo>
                  <a:lnTo>
                    <a:pt x="192" y="3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E1E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10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" name="Freeform 175"/>
            <p:cNvSpPr>
              <a:spLocks noEditPoints="1"/>
            </p:cNvSpPr>
            <p:nvPr/>
          </p:nvSpPr>
          <p:spPr bwMode="auto">
            <a:xfrm>
              <a:off x="2239876" y="4288243"/>
              <a:ext cx="1148720" cy="169557"/>
            </a:xfrm>
            <a:custGeom>
              <a:avLst/>
              <a:gdLst>
                <a:gd name="T0" fmla="*/ 696 w 936"/>
                <a:gd name="T1" fmla="*/ 0 h 140"/>
                <a:gd name="T2" fmla="*/ 747 w 936"/>
                <a:gd name="T3" fmla="*/ 10 h 140"/>
                <a:gd name="T4" fmla="*/ 794 w 936"/>
                <a:gd name="T5" fmla="*/ 20 h 140"/>
                <a:gd name="T6" fmla="*/ 838 w 936"/>
                <a:gd name="T7" fmla="*/ 33 h 140"/>
                <a:gd name="T8" fmla="*/ 876 w 936"/>
                <a:gd name="T9" fmla="*/ 46 h 140"/>
                <a:gd name="T10" fmla="*/ 909 w 936"/>
                <a:gd name="T11" fmla="*/ 60 h 140"/>
                <a:gd name="T12" fmla="*/ 936 w 936"/>
                <a:gd name="T13" fmla="*/ 77 h 140"/>
                <a:gd name="T14" fmla="*/ 929 w 936"/>
                <a:gd name="T15" fmla="*/ 94 h 140"/>
                <a:gd name="T16" fmla="*/ 921 w 936"/>
                <a:gd name="T17" fmla="*/ 109 h 140"/>
                <a:gd name="T18" fmla="*/ 910 w 936"/>
                <a:gd name="T19" fmla="*/ 122 h 140"/>
                <a:gd name="T20" fmla="*/ 896 w 936"/>
                <a:gd name="T21" fmla="*/ 131 h 140"/>
                <a:gd name="T22" fmla="*/ 881 w 936"/>
                <a:gd name="T23" fmla="*/ 138 h 140"/>
                <a:gd name="T24" fmla="*/ 864 w 936"/>
                <a:gd name="T25" fmla="*/ 140 h 140"/>
                <a:gd name="T26" fmla="*/ 696 w 936"/>
                <a:gd name="T27" fmla="*/ 140 h 140"/>
                <a:gd name="T28" fmla="*/ 696 w 936"/>
                <a:gd name="T29" fmla="*/ 0 h 140"/>
                <a:gd name="T30" fmla="*/ 240 w 936"/>
                <a:gd name="T31" fmla="*/ 0 h 140"/>
                <a:gd name="T32" fmla="*/ 240 w 936"/>
                <a:gd name="T33" fmla="*/ 140 h 140"/>
                <a:gd name="T34" fmla="*/ 72 w 936"/>
                <a:gd name="T35" fmla="*/ 140 h 140"/>
                <a:gd name="T36" fmla="*/ 55 w 936"/>
                <a:gd name="T37" fmla="*/ 138 h 140"/>
                <a:gd name="T38" fmla="*/ 39 w 936"/>
                <a:gd name="T39" fmla="*/ 131 h 140"/>
                <a:gd name="T40" fmla="*/ 26 w 936"/>
                <a:gd name="T41" fmla="*/ 122 h 140"/>
                <a:gd name="T42" fmla="*/ 15 w 936"/>
                <a:gd name="T43" fmla="*/ 109 h 140"/>
                <a:gd name="T44" fmla="*/ 7 w 936"/>
                <a:gd name="T45" fmla="*/ 94 h 140"/>
                <a:gd name="T46" fmla="*/ 0 w 936"/>
                <a:gd name="T47" fmla="*/ 77 h 140"/>
                <a:gd name="T48" fmla="*/ 27 w 936"/>
                <a:gd name="T49" fmla="*/ 60 h 140"/>
                <a:gd name="T50" fmla="*/ 60 w 936"/>
                <a:gd name="T51" fmla="*/ 46 h 140"/>
                <a:gd name="T52" fmla="*/ 98 w 936"/>
                <a:gd name="T53" fmla="*/ 33 h 140"/>
                <a:gd name="T54" fmla="*/ 142 w 936"/>
                <a:gd name="T55" fmla="*/ 20 h 140"/>
                <a:gd name="T56" fmla="*/ 189 w 936"/>
                <a:gd name="T57" fmla="*/ 10 h 140"/>
                <a:gd name="T58" fmla="*/ 240 w 936"/>
                <a:gd name="T59" fmla="*/ 0 h 14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936"/>
                <a:gd name="T91" fmla="*/ 0 h 140"/>
                <a:gd name="T92" fmla="*/ 936 w 936"/>
                <a:gd name="T93" fmla="*/ 140 h 14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936" h="140">
                  <a:moveTo>
                    <a:pt x="696" y="0"/>
                  </a:moveTo>
                  <a:lnTo>
                    <a:pt x="747" y="10"/>
                  </a:lnTo>
                  <a:lnTo>
                    <a:pt x="794" y="20"/>
                  </a:lnTo>
                  <a:lnTo>
                    <a:pt x="838" y="33"/>
                  </a:lnTo>
                  <a:lnTo>
                    <a:pt x="876" y="46"/>
                  </a:lnTo>
                  <a:lnTo>
                    <a:pt x="909" y="60"/>
                  </a:lnTo>
                  <a:lnTo>
                    <a:pt x="936" y="77"/>
                  </a:lnTo>
                  <a:lnTo>
                    <a:pt x="929" y="94"/>
                  </a:lnTo>
                  <a:lnTo>
                    <a:pt x="921" y="109"/>
                  </a:lnTo>
                  <a:lnTo>
                    <a:pt x="910" y="122"/>
                  </a:lnTo>
                  <a:lnTo>
                    <a:pt x="896" y="131"/>
                  </a:lnTo>
                  <a:lnTo>
                    <a:pt x="881" y="138"/>
                  </a:lnTo>
                  <a:lnTo>
                    <a:pt x="864" y="140"/>
                  </a:lnTo>
                  <a:lnTo>
                    <a:pt x="696" y="140"/>
                  </a:lnTo>
                  <a:lnTo>
                    <a:pt x="696" y="0"/>
                  </a:lnTo>
                  <a:close/>
                  <a:moveTo>
                    <a:pt x="240" y="0"/>
                  </a:moveTo>
                  <a:lnTo>
                    <a:pt x="240" y="140"/>
                  </a:lnTo>
                  <a:lnTo>
                    <a:pt x="72" y="140"/>
                  </a:lnTo>
                  <a:lnTo>
                    <a:pt x="55" y="138"/>
                  </a:lnTo>
                  <a:lnTo>
                    <a:pt x="39" y="131"/>
                  </a:lnTo>
                  <a:lnTo>
                    <a:pt x="26" y="122"/>
                  </a:lnTo>
                  <a:lnTo>
                    <a:pt x="15" y="109"/>
                  </a:lnTo>
                  <a:lnTo>
                    <a:pt x="7" y="94"/>
                  </a:lnTo>
                  <a:lnTo>
                    <a:pt x="0" y="77"/>
                  </a:lnTo>
                  <a:lnTo>
                    <a:pt x="27" y="60"/>
                  </a:lnTo>
                  <a:lnTo>
                    <a:pt x="60" y="46"/>
                  </a:lnTo>
                  <a:lnTo>
                    <a:pt x="98" y="33"/>
                  </a:lnTo>
                  <a:lnTo>
                    <a:pt x="142" y="20"/>
                  </a:lnTo>
                  <a:lnTo>
                    <a:pt x="189" y="1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Freeform 176"/>
            <p:cNvSpPr>
              <a:spLocks noEditPoints="1"/>
            </p:cNvSpPr>
            <p:nvPr/>
          </p:nvSpPr>
          <p:spPr bwMode="auto">
            <a:xfrm>
              <a:off x="2534420" y="4273499"/>
              <a:ext cx="559633" cy="184302"/>
            </a:xfrm>
            <a:custGeom>
              <a:avLst/>
              <a:gdLst>
                <a:gd name="T0" fmla="*/ 297 w 456"/>
                <a:gd name="T1" fmla="*/ 0 h 155"/>
                <a:gd name="T2" fmla="*/ 352 w 456"/>
                <a:gd name="T3" fmla="*/ 4 h 155"/>
                <a:gd name="T4" fmla="*/ 405 w 456"/>
                <a:gd name="T5" fmla="*/ 9 h 155"/>
                <a:gd name="T6" fmla="*/ 456 w 456"/>
                <a:gd name="T7" fmla="*/ 15 h 155"/>
                <a:gd name="T8" fmla="*/ 456 w 456"/>
                <a:gd name="T9" fmla="*/ 155 h 155"/>
                <a:gd name="T10" fmla="*/ 297 w 456"/>
                <a:gd name="T11" fmla="*/ 155 h 155"/>
                <a:gd name="T12" fmla="*/ 297 w 456"/>
                <a:gd name="T13" fmla="*/ 0 h 155"/>
                <a:gd name="T14" fmla="*/ 159 w 456"/>
                <a:gd name="T15" fmla="*/ 0 h 155"/>
                <a:gd name="T16" fmla="*/ 159 w 456"/>
                <a:gd name="T17" fmla="*/ 155 h 155"/>
                <a:gd name="T18" fmla="*/ 0 w 456"/>
                <a:gd name="T19" fmla="*/ 155 h 155"/>
                <a:gd name="T20" fmla="*/ 0 w 456"/>
                <a:gd name="T21" fmla="*/ 15 h 155"/>
                <a:gd name="T22" fmla="*/ 51 w 456"/>
                <a:gd name="T23" fmla="*/ 9 h 155"/>
                <a:gd name="T24" fmla="*/ 104 w 456"/>
                <a:gd name="T25" fmla="*/ 4 h 155"/>
                <a:gd name="T26" fmla="*/ 159 w 456"/>
                <a:gd name="T27" fmla="*/ 0 h 15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6"/>
                <a:gd name="T43" fmla="*/ 0 h 155"/>
                <a:gd name="T44" fmla="*/ 456 w 456"/>
                <a:gd name="T45" fmla="*/ 155 h 15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6" h="155">
                  <a:moveTo>
                    <a:pt x="297" y="0"/>
                  </a:moveTo>
                  <a:lnTo>
                    <a:pt x="352" y="4"/>
                  </a:lnTo>
                  <a:lnTo>
                    <a:pt x="405" y="9"/>
                  </a:lnTo>
                  <a:lnTo>
                    <a:pt x="456" y="15"/>
                  </a:lnTo>
                  <a:lnTo>
                    <a:pt x="456" y="155"/>
                  </a:lnTo>
                  <a:lnTo>
                    <a:pt x="297" y="155"/>
                  </a:lnTo>
                  <a:lnTo>
                    <a:pt x="297" y="0"/>
                  </a:lnTo>
                  <a:close/>
                  <a:moveTo>
                    <a:pt x="159" y="0"/>
                  </a:moveTo>
                  <a:lnTo>
                    <a:pt x="159" y="155"/>
                  </a:lnTo>
                  <a:lnTo>
                    <a:pt x="0" y="155"/>
                  </a:lnTo>
                  <a:lnTo>
                    <a:pt x="0" y="15"/>
                  </a:lnTo>
                  <a:lnTo>
                    <a:pt x="51" y="9"/>
                  </a:lnTo>
                  <a:lnTo>
                    <a:pt x="104" y="4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177"/>
            <p:cNvSpPr/>
            <p:nvPr/>
          </p:nvSpPr>
          <p:spPr bwMode="auto">
            <a:xfrm>
              <a:off x="2733234" y="4266124"/>
              <a:ext cx="169365" cy="191676"/>
            </a:xfrm>
            <a:custGeom>
              <a:avLst/>
              <a:gdLst>
                <a:gd name="T0" fmla="*/ 69 w 138"/>
                <a:gd name="T1" fmla="*/ 0 h 156"/>
                <a:gd name="T2" fmla="*/ 104 w 138"/>
                <a:gd name="T3" fmla="*/ 1 h 156"/>
                <a:gd name="T4" fmla="*/ 138 w 138"/>
                <a:gd name="T5" fmla="*/ 1 h 156"/>
                <a:gd name="T6" fmla="*/ 138 w 138"/>
                <a:gd name="T7" fmla="*/ 156 h 156"/>
                <a:gd name="T8" fmla="*/ 0 w 138"/>
                <a:gd name="T9" fmla="*/ 156 h 156"/>
                <a:gd name="T10" fmla="*/ 0 w 138"/>
                <a:gd name="T11" fmla="*/ 1 h 156"/>
                <a:gd name="T12" fmla="*/ 35 w 138"/>
                <a:gd name="T13" fmla="*/ 1 h 156"/>
                <a:gd name="T14" fmla="*/ 69 w 138"/>
                <a:gd name="T15" fmla="*/ 0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8"/>
                <a:gd name="T25" fmla="*/ 0 h 156"/>
                <a:gd name="T26" fmla="*/ 138 w 138"/>
                <a:gd name="T27" fmla="*/ 156 h 1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8" h="156">
                  <a:moveTo>
                    <a:pt x="69" y="0"/>
                  </a:moveTo>
                  <a:lnTo>
                    <a:pt x="104" y="1"/>
                  </a:lnTo>
                  <a:lnTo>
                    <a:pt x="138" y="1"/>
                  </a:lnTo>
                  <a:lnTo>
                    <a:pt x="138" y="156"/>
                  </a:lnTo>
                  <a:lnTo>
                    <a:pt x="0" y="156"/>
                  </a:lnTo>
                  <a:lnTo>
                    <a:pt x="0" y="1"/>
                  </a:lnTo>
                  <a:lnTo>
                    <a:pt x="35" y="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Round Same Side Corner Rectangle 73"/>
            <p:cNvSpPr/>
            <p:nvPr/>
          </p:nvSpPr>
          <p:spPr>
            <a:xfrm>
              <a:off x="2998323" y="2762202"/>
              <a:ext cx="88363" cy="1032103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2549147" y="2769577"/>
              <a:ext cx="434449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ound Same Side Corner Rectangle 76"/>
            <p:cNvSpPr/>
            <p:nvPr/>
          </p:nvSpPr>
          <p:spPr>
            <a:xfrm>
              <a:off x="2534420" y="2769577"/>
              <a:ext cx="95724" cy="1032103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Freeform 173"/>
            <p:cNvSpPr/>
            <p:nvPr/>
          </p:nvSpPr>
          <p:spPr bwMode="auto">
            <a:xfrm>
              <a:off x="2615417" y="3359350"/>
              <a:ext cx="412361" cy="1061592"/>
            </a:xfrm>
            <a:custGeom>
              <a:avLst/>
              <a:gdLst>
                <a:gd name="T0" fmla="*/ 2147483647 w 138"/>
                <a:gd name="T1" fmla="*/ 0 h 1202"/>
                <a:gd name="T2" fmla="*/ 2147483647 w 138"/>
                <a:gd name="T3" fmla="*/ 2147483647 h 1202"/>
                <a:gd name="T4" fmla="*/ 2147483647 w 138"/>
                <a:gd name="T5" fmla="*/ 2147483647 h 1202"/>
                <a:gd name="T6" fmla="*/ 2147483647 w 138"/>
                <a:gd name="T7" fmla="*/ 2147483647 h 1202"/>
                <a:gd name="T8" fmla="*/ 2147483647 w 138"/>
                <a:gd name="T9" fmla="*/ 2147483647 h 1202"/>
                <a:gd name="T10" fmla="*/ 2147483647 w 138"/>
                <a:gd name="T11" fmla="*/ 2147483647 h 1202"/>
                <a:gd name="T12" fmla="*/ 2147483647 w 138"/>
                <a:gd name="T13" fmla="*/ 2147483647 h 1202"/>
                <a:gd name="T14" fmla="*/ 2147483647 w 138"/>
                <a:gd name="T15" fmla="*/ 2147483647 h 1202"/>
                <a:gd name="T16" fmla="*/ 2147483647 w 138"/>
                <a:gd name="T17" fmla="*/ 2147483647 h 1202"/>
                <a:gd name="T18" fmla="*/ 0 w 138"/>
                <a:gd name="T19" fmla="*/ 2147483647 h 1202"/>
                <a:gd name="T20" fmla="*/ 0 w 138"/>
                <a:gd name="T21" fmla="*/ 2147483647 h 1202"/>
                <a:gd name="T22" fmla="*/ 2147483647 w 138"/>
                <a:gd name="T23" fmla="*/ 2147483647 h 1202"/>
                <a:gd name="T24" fmla="*/ 2147483647 w 138"/>
                <a:gd name="T25" fmla="*/ 2147483647 h 1202"/>
                <a:gd name="T26" fmla="*/ 2147483647 w 138"/>
                <a:gd name="T27" fmla="*/ 2147483647 h 1202"/>
                <a:gd name="T28" fmla="*/ 2147483647 w 138"/>
                <a:gd name="T29" fmla="*/ 2147483647 h 1202"/>
                <a:gd name="T30" fmla="*/ 2147483647 w 138"/>
                <a:gd name="T31" fmla="*/ 2147483647 h 1202"/>
                <a:gd name="T32" fmla="*/ 2147483647 w 138"/>
                <a:gd name="T33" fmla="*/ 2147483647 h 1202"/>
                <a:gd name="T34" fmla="*/ 2147483647 w 138"/>
                <a:gd name="T35" fmla="*/ 0 h 12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1202"/>
                <a:gd name="T56" fmla="*/ 138 w 138"/>
                <a:gd name="T57" fmla="*/ 1202 h 120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1202">
                  <a:moveTo>
                    <a:pt x="69" y="0"/>
                  </a:moveTo>
                  <a:lnTo>
                    <a:pt x="85" y="3"/>
                  </a:lnTo>
                  <a:lnTo>
                    <a:pt x="100" y="13"/>
                  </a:lnTo>
                  <a:lnTo>
                    <a:pt x="112" y="28"/>
                  </a:lnTo>
                  <a:lnTo>
                    <a:pt x="123" y="49"/>
                  </a:lnTo>
                  <a:lnTo>
                    <a:pt x="131" y="72"/>
                  </a:lnTo>
                  <a:lnTo>
                    <a:pt x="136" y="99"/>
                  </a:lnTo>
                  <a:lnTo>
                    <a:pt x="138" y="129"/>
                  </a:lnTo>
                  <a:lnTo>
                    <a:pt x="138" y="1202"/>
                  </a:lnTo>
                  <a:lnTo>
                    <a:pt x="0" y="1202"/>
                  </a:lnTo>
                  <a:lnTo>
                    <a:pt x="0" y="129"/>
                  </a:lnTo>
                  <a:lnTo>
                    <a:pt x="3" y="99"/>
                  </a:lnTo>
                  <a:lnTo>
                    <a:pt x="8" y="72"/>
                  </a:lnTo>
                  <a:lnTo>
                    <a:pt x="16" y="49"/>
                  </a:lnTo>
                  <a:lnTo>
                    <a:pt x="26" y="28"/>
                  </a:lnTo>
                  <a:lnTo>
                    <a:pt x="39" y="13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225" name="Ellipse 45"/>
            <p:cNvSpPr>
              <a:spLocks noChangeArrowheads="1"/>
            </p:cNvSpPr>
            <p:nvPr/>
          </p:nvSpPr>
          <p:spPr bwMode="auto">
            <a:xfrm flipH="1">
              <a:off x="2549147" y="3359350"/>
              <a:ext cx="537540" cy="442330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da-DK" altLang="zh-CN" sz="106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12"/>
          <p:cNvGrpSpPr/>
          <p:nvPr/>
        </p:nvGrpSpPr>
        <p:grpSpPr bwMode="auto">
          <a:xfrm>
            <a:off x="7130282" y="2406158"/>
            <a:ext cx="765638" cy="1245554"/>
            <a:chOff x="1555060" y="1309888"/>
            <a:chExt cx="2525713" cy="4098924"/>
          </a:xfrm>
        </p:grpSpPr>
        <p:sp>
          <p:nvSpPr>
            <p:cNvPr id="48" name="Freeform 160"/>
            <p:cNvSpPr/>
            <p:nvPr/>
          </p:nvSpPr>
          <p:spPr bwMode="auto">
            <a:xfrm>
              <a:off x="2269330" y="4417135"/>
              <a:ext cx="1097172" cy="9916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91" y="0"/>
                </a:cxn>
                <a:cxn ang="0">
                  <a:pos x="815" y="136"/>
                </a:cxn>
                <a:cxn ang="0">
                  <a:pos x="815" y="562"/>
                </a:cxn>
                <a:cxn ang="0">
                  <a:pos x="813" y="582"/>
                </a:cxn>
                <a:cxn ang="0">
                  <a:pos x="805" y="603"/>
                </a:cxn>
                <a:cxn ang="0">
                  <a:pos x="795" y="623"/>
                </a:cxn>
                <a:cxn ang="0">
                  <a:pos x="782" y="642"/>
                </a:cxn>
                <a:cxn ang="0">
                  <a:pos x="766" y="658"/>
                </a:cxn>
                <a:cxn ang="0">
                  <a:pos x="749" y="669"/>
                </a:cxn>
                <a:cxn ang="0">
                  <a:pos x="511" y="792"/>
                </a:cxn>
                <a:cxn ang="0">
                  <a:pos x="491" y="800"/>
                </a:cxn>
                <a:cxn ang="0">
                  <a:pos x="469" y="805"/>
                </a:cxn>
                <a:cxn ang="0">
                  <a:pos x="445" y="806"/>
                </a:cxn>
                <a:cxn ang="0">
                  <a:pos x="421" y="805"/>
                </a:cxn>
                <a:cxn ang="0">
                  <a:pos x="399" y="800"/>
                </a:cxn>
                <a:cxn ang="0">
                  <a:pos x="380" y="792"/>
                </a:cxn>
                <a:cxn ang="0">
                  <a:pos x="141" y="669"/>
                </a:cxn>
                <a:cxn ang="0">
                  <a:pos x="124" y="658"/>
                </a:cxn>
                <a:cxn ang="0">
                  <a:pos x="108" y="642"/>
                </a:cxn>
                <a:cxn ang="0">
                  <a:pos x="95" y="623"/>
                </a:cxn>
                <a:cxn ang="0">
                  <a:pos x="84" y="603"/>
                </a:cxn>
                <a:cxn ang="0">
                  <a:pos x="77" y="582"/>
                </a:cxn>
                <a:cxn ang="0">
                  <a:pos x="75" y="562"/>
                </a:cxn>
                <a:cxn ang="0">
                  <a:pos x="75" y="136"/>
                </a:cxn>
                <a:cxn ang="0">
                  <a:pos x="0" y="0"/>
                </a:cxn>
              </a:cxnLst>
              <a:rect l="0" t="0" r="r" b="b"/>
              <a:pathLst>
                <a:path w="891" h="806">
                  <a:moveTo>
                    <a:pt x="0" y="0"/>
                  </a:moveTo>
                  <a:lnTo>
                    <a:pt x="891" y="0"/>
                  </a:lnTo>
                  <a:lnTo>
                    <a:pt x="815" y="136"/>
                  </a:lnTo>
                  <a:lnTo>
                    <a:pt x="815" y="562"/>
                  </a:lnTo>
                  <a:lnTo>
                    <a:pt x="813" y="582"/>
                  </a:lnTo>
                  <a:lnTo>
                    <a:pt x="805" y="603"/>
                  </a:lnTo>
                  <a:lnTo>
                    <a:pt x="795" y="623"/>
                  </a:lnTo>
                  <a:lnTo>
                    <a:pt x="782" y="642"/>
                  </a:lnTo>
                  <a:lnTo>
                    <a:pt x="766" y="658"/>
                  </a:lnTo>
                  <a:lnTo>
                    <a:pt x="749" y="669"/>
                  </a:lnTo>
                  <a:lnTo>
                    <a:pt x="511" y="792"/>
                  </a:lnTo>
                  <a:lnTo>
                    <a:pt x="491" y="800"/>
                  </a:lnTo>
                  <a:lnTo>
                    <a:pt x="469" y="805"/>
                  </a:lnTo>
                  <a:lnTo>
                    <a:pt x="445" y="806"/>
                  </a:lnTo>
                  <a:lnTo>
                    <a:pt x="421" y="805"/>
                  </a:lnTo>
                  <a:lnTo>
                    <a:pt x="399" y="800"/>
                  </a:lnTo>
                  <a:lnTo>
                    <a:pt x="380" y="792"/>
                  </a:lnTo>
                  <a:lnTo>
                    <a:pt x="141" y="669"/>
                  </a:lnTo>
                  <a:lnTo>
                    <a:pt x="124" y="658"/>
                  </a:lnTo>
                  <a:lnTo>
                    <a:pt x="108" y="642"/>
                  </a:lnTo>
                  <a:lnTo>
                    <a:pt x="95" y="623"/>
                  </a:lnTo>
                  <a:lnTo>
                    <a:pt x="84" y="603"/>
                  </a:lnTo>
                  <a:lnTo>
                    <a:pt x="77" y="582"/>
                  </a:lnTo>
                  <a:lnTo>
                    <a:pt x="75" y="562"/>
                  </a:lnTo>
                  <a:lnTo>
                    <a:pt x="75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161"/>
            <p:cNvSpPr/>
            <p:nvPr/>
          </p:nvSpPr>
          <p:spPr bwMode="auto">
            <a:xfrm>
              <a:off x="2365055" y="4593432"/>
              <a:ext cx="905724" cy="168954"/>
            </a:xfrm>
            <a:custGeom>
              <a:avLst/>
              <a:gdLst>
                <a:gd name="T0" fmla="*/ 2147483647 w 740"/>
                <a:gd name="T1" fmla="*/ 0 h 138"/>
                <a:gd name="T2" fmla="*/ 2147483647 w 740"/>
                <a:gd name="T3" fmla="*/ 2147483647 h 138"/>
                <a:gd name="T4" fmla="*/ 0 w 740"/>
                <a:gd name="T5" fmla="*/ 2147483647 h 138"/>
                <a:gd name="T6" fmla="*/ 0 w 740"/>
                <a:gd name="T7" fmla="*/ 2147483647 h 138"/>
                <a:gd name="T8" fmla="*/ 2147483647 w 740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0"/>
                <a:gd name="T16" fmla="*/ 0 h 138"/>
                <a:gd name="T17" fmla="*/ 740 w 740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0" h="138">
                  <a:moveTo>
                    <a:pt x="740" y="0"/>
                  </a:moveTo>
                  <a:lnTo>
                    <a:pt x="740" y="79"/>
                  </a:lnTo>
                  <a:lnTo>
                    <a:pt x="0" y="138"/>
                  </a:lnTo>
                  <a:lnTo>
                    <a:pt x="0" y="59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162"/>
            <p:cNvSpPr/>
            <p:nvPr/>
          </p:nvSpPr>
          <p:spPr bwMode="auto">
            <a:xfrm>
              <a:off x="2365055" y="4813805"/>
              <a:ext cx="905724" cy="176298"/>
            </a:xfrm>
            <a:custGeom>
              <a:avLst/>
              <a:gdLst>
                <a:gd name="T0" fmla="*/ 2147483647 w 740"/>
                <a:gd name="T1" fmla="*/ 0 h 139"/>
                <a:gd name="T2" fmla="*/ 2147483647 w 740"/>
                <a:gd name="T3" fmla="*/ 2147483647 h 139"/>
                <a:gd name="T4" fmla="*/ 0 w 740"/>
                <a:gd name="T5" fmla="*/ 2147483647 h 139"/>
                <a:gd name="T6" fmla="*/ 0 w 740"/>
                <a:gd name="T7" fmla="*/ 2147483647 h 139"/>
                <a:gd name="T8" fmla="*/ 2147483647 w 740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0"/>
                <a:gd name="T16" fmla="*/ 0 h 139"/>
                <a:gd name="T17" fmla="*/ 740 w 740"/>
                <a:gd name="T18" fmla="*/ 139 h 1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0" h="139">
                  <a:moveTo>
                    <a:pt x="740" y="0"/>
                  </a:moveTo>
                  <a:lnTo>
                    <a:pt x="740" y="80"/>
                  </a:lnTo>
                  <a:lnTo>
                    <a:pt x="0" y="139"/>
                  </a:lnTo>
                  <a:lnTo>
                    <a:pt x="0" y="59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163"/>
            <p:cNvSpPr/>
            <p:nvPr/>
          </p:nvSpPr>
          <p:spPr bwMode="auto">
            <a:xfrm>
              <a:off x="2365055" y="5048868"/>
              <a:ext cx="905724" cy="161606"/>
            </a:xfrm>
            <a:custGeom>
              <a:avLst/>
              <a:gdLst>
                <a:gd name="T0" fmla="*/ 2147483647 w 739"/>
                <a:gd name="T1" fmla="*/ 0 h 136"/>
                <a:gd name="T2" fmla="*/ 2147483647 w 739"/>
                <a:gd name="T3" fmla="*/ 2147483647 h 136"/>
                <a:gd name="T4" fmla="*/ 2147483647 w 739"/>
                <a:gd name="T5" fmla="*/ 2147483647 h 136"/>
                <a:gd name="T6" fmla="*/ 2147483647 w 739"/>
                <a:gd name="T7" fmla="*/ 2147483647 h 136"/>
                <a:gd name="T8" fmla="*/ 2147483647 w 739"/>
                <a:gd name="T9" fmla="*/ 2147483647 h 136"/>
                <a:gd name="T10" fmla="*/ 2147483647 w 739"/>
                <a:gd name="T11" fmla="*/ 2147483647 h 136"/>
                <a:gd name="T12" fmla="*/ 2147483647 w 739"/>
                <a:gd name="T13" fmla="*/ 2147483647 h 136"/>
                <a:gd name="T14" fmla="*/ 2147483647 w 739"/>
                <a:gd name="T15" fmla="*/ 2147483647 h 136"/>
                <a:gd name="T16" fmla="*/ 0 w 739"/>
                <a:gd name="T17" fmla="*/ 2147483647 h 136"/>
                <a:gd name="T18" fmla="*/ 2147483647 w 739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39"/>
                <a:gd name="T31" fmla="*/ 0 h 136"/>
                <a:gd name="T32" fmla="*/ 739 w 739"/>
                <a:gd name="T33" fmla="*/ 136 h 1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39" h="136">
                  <a:moveTo>
                    <a:pt x="739" y="0"/>
                  </a:moveTo>
                  <a:lnTo>
                    <a:pt x="739" y="51"/>
                  </a:lnTo>
                  <a:lnTo>
                    <a:pt x="738" y="65"/>
                  </a:lnTo>
                  <a:lnTo>
                    <a:pt x="735" y="80"/>
                  </a:lnTo>
                  <a:lnTo>
                    <a:pt x="36" y="136"/>
                  </a:lnTo>
                  <a:lnTo>
                    <a:pt x="23" y="119"/>
                  </a:lnTo>
                  <a:lnTo>
                    <a:pt x="11" y="99"/>
                  </a:lnTo>
                  <a:lnTo>
                    <a:pt x="4" y="79"/>
                  </a:lnTo>
                  <a:lnTo>
                    <a:pt x="0" y="59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164"/>
            <p:cNvSpPr/>
            <p:nvPr/>
          </p:nvSpPr>
          <p:spPr bwMode="auto">
            <a:xfrm>
              <a:off x="2666964" y="5320663"/>
              <a:ext cx="301905" cy="88149"/>
            </a:xfrm>
            <a:custGeom>
              <a:avLst/>
              <a:gdLst>
                <a:gd name="T0" fmla="*/ 2147483647 w 247"/>
                <a:gd name="T1" fmla="*/ 0 h 74"/>
                <a:gd name="T2" fmla="*/ 2147483647 w 247"/>
                <a:gd name="T3" fmla="*/ 2147483647 h 74"/>
                <a:gd name="T4" fmla="*/ 2147483647 w 247"/>
                <a:gd name="T5" fmla="*/ 2147483647 h 74"/>
                <a:gd name="T6" fmla="*/ 2147483647 w 247"/>
                <a:gd name="T7" fmla="*/ 2147483647 h 74"/>
                <a:gd name="T8" fmla="*/ 2147483647 w 247"/>
                <a:gd name="T9" fmla="*/ 2147483647 h 74"/>
                <a:gd name="T10" fmla="*/ 2147483647 w 247"/>
                <a:gd name="T11" fmla="*/ 2147483647 h 74"/>
                <a:gd name="T12" fmla="*/ 2147483647 w 247"/>
                <a:gd name="T13" fmla="*/ 2147483647 h 74"/>
                <a:gd name="T14" fmla="*/ 2147483647 w 247"/>
                <a:gd name="T15" fmla="*/ 2147483647 h 74"/>
                <a:gd name="T16" fmla="*/ 2147483647 w 247"/>
                <a:gd name="T17" fmla="*/ 2147483647 h 74"/>
                <a:gd name="T18" fmla="*/ 2147483647 w 247"/>
                <a:gd name="T19" fmla="*/ 2147483647 h 74"/>
                <a:gd name="T20" fmla="*/ 2147483647 w 247"/>
                <a:gd name="T21" fmla="*/ 2147483647 h 74"/>
                <a:gd name="T22" fmla="*/ 2147483647 w 247"/>
                <a:gd name="T23" fmla="*/ 2147483647 h 74"/>
                <a:gd name="T24" fmla="*/ 2147483647 w 247"/>
                <a:gd name="T25" fmla="*/ 2147483647 h 74"/>
                <a:gd name="T26" fmla="*/ 0 w 247"/>
                <a:gd name="T27" fmla="*/ 2147483647 h 74"/>
                <a:gd name="T28" fmla="*/ 2147483647 w 247"/>
                <a:gd name="T29" fmla="*/ 2147483647 h 74"/>
                <a:gd name="T30" fmla="*/ 2147483647 w 247"/>
                <a:gd name="T31" fmla="*/ 2147483647 h 74"/>
                <a:gd name="T32" fmla="*/ 2147483647 w 247"/>
                <a:gd name="T33" fmla="*/ 2147483647 h 74"/>
                <a:gd name="T34" fmla="*/ 2147483647 w 247"/>
                <a:gd name="T35" fmla="*/ 2147483647 h 74"/>
                <a:gd name="T36" fmla="*/ 2147483647 w 247"/>
                <a:gd name="T37" fmla="*/ 0 h 7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7"/>
                <a:gd name="T58" fmla="*/ 0 h 74"/>
                <a:gd name="T59" fmla="*/ 247 w 247"/>
                <a:gd name="T60" fmla="*/ 74 h 7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7" h="74">
                  <a:moveTo>
                    <a:pt x="123" y="0"/>
                  </a:moveTo>
                  <a:lnTo>
                    <a:pt x="153" y="1"/>
                  </a:lnTo>
                  <a:lnTo>
                    <a:pt x="180" y="5"/>
                  </a:lnTo>
                  <a:lnTo>
                    <a:pt x="206" y="12"/>
                  </a:lnTo>
                  <a:lnTo>
                    <a:pt x="228" y="20"/>
                  </a:lnTo>
                  <a:lnTo>
                    <a:pt x="247" y="30"/>
                  </a:lnTo>
                  <a:lnTo>
                    <a:pt x="189" y="60"/>
                  </a:lnTo>
                  <a:lnTo>
                    <a:pt x="169" y="68"/>
                  </a:lnTo>
                  <a:lnTo>
                    <a:pt x="147" y="73"/>
                  </a:lnTo>
                  <a:lnTo>
                    <a:pt x="122" y="74"/>
                  </a:lnTo>
                  <a:lnTo>
                    <a:pt x="99" y="73"/>
                  </a:lnTo>
                  <a:lnTo>
                    <a:pt x="77" y="68"/>
                  </a:lnTo>
                  <a:lnTo>
                    <a:pt x="57" y="60"/>
                  </a:lnTo>
                  <a:lnTo>
                    <a:pt x="0" y="30"/>
                  </a:lnTo>
                  <a:lnTo>
                    <a:pt x="18" y="20"/>
                  </a:lnTo>
                  <a:lnTo>
                    <a:pt x="40" y="12"/>
                  </a:lnTo>
                  <a:lnTo>
                    <a:pt x="66" y="5"/>
                  </a:lnTo>
                  <a:lnTo>
                    <a:pt x="94" y="1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165"/>
            <p:cNvSpPr/>
            <p:nvPr/>
          </p:nvSpPr>
          <p:spPr bwMode="auto">
            <a:xfrm>
              <a:off x="1555060" y="1309888"/>
              <a:ext cx="2525713" cy="3151321"/>
            </a:xfrm>
            <a:custGeom>
              <a:avLst/>
              <a:gdLst/>
              <a:ahLst/>
              <a:cxnLst>
                <a:cxn ang="0">
                  <a:pos x="1109" y="3"/>
                </a:cxn>
                <a:cxn ang="0">
                  <a:pos x="1264" y="27"/>
                </a:cxn>
                <a:cxn ang="0">
                  <a:pos x="1411" y="74"/>
                </a:cxn>
                <a:cxn ang="0">
                  <a:pos x="1548" y="140"/>
                </a:cxn>
                <a:cxn ang="0">
                  <a:pos x="1671" y="226"/>
                </a:cxn>
                <a:cxn ang="0">
                  <a:pos x="1782" y="329"/>
                </a:cxn>
                <a:cxn ang="0">
                  <a:pos x="1876" y="445"/>
                </a:cxn>
                <a:cxn ang="0">
                  <a:pos x="1952" y="576"/>
                </a:cxn>
                <a:cxn ang="0">
                  <a:pos x="2009" y="718"/>
                </a:cxn>
                <a:cxn ang="0">
                  <a:pos x="2045" y="869"/>
                </a:cxn>
                <a:cxn ang="0">
                  <a:pos x="2057" y="1028"/>
                </a:cxn>
                <a:cxn ang="0">
                  <a:pos x="2046" y="1166"/>
                </a:cxn>
                <a:cxn ang="0">
                  <a:pos x="2016" y="1295"/>
                </a:cxn>
                <a:cxn ang="0">
                  <a:pos x="1971" y="1418"/>
                </a:cxn>
                <a:cxn ang="0">
                  <a:pos x="1915" y="1535"/>
                </a:cxn>
                <a:cxn ang="0">
                  <a:pos x="1850" y="1649"/>
                </a:cxn>
                <a:cxn ang="0">
                  <a:pos x="1748" y="1814"/>
                </a:cxn>
                <a:cxn ang="0">
                  <a:pos x="1649" y="1979"/>
                </a:cxn>
                <a:cxn ang="0">
                  <a:pos x="1592" y="2090"/>
                </a:cxn>
                <a:cxn ang="0">
                  <a:pos x="1547" y="2204"/>
                </a:cxn>
                <a:cxn ang="0">
                  <a:pos x="1516" y="2323"/>
                </a:cxn>
                <a:cxn ang="0">
                  <a:pos x="1505" y="2447"/>
                </a:cxn>
                <a:cxn ang="0">
                  <a:pos x="1496" y="2503"/>
                </a:cxn>
                <a:cxn ang="0">
                  <a:pos x="1481" y="2535"/>
                </a:cxn>
                <a:cxn ang="0">
                  <a:pos x="1456" y="2557"/>
                </a:cxn>
                <a:cxn ang="0">
                  <a:pos x="1424" y="2566"/>
                </a:cxn>
                <a:cxn ang="0">
                  <a:pos x="615" y="2564"/>
                </a:cxn>
                <a:cxn ang="0">
                  <a:pos x="586" y="2548"/>
                </a:cxn>
                <a:cxn ang="0">
                  <a:pos x="567" y="2520"/>
                </a:cxn>
                <a:cxn ang="0">
                  <a:pos x="553" y="2475"/>
                </a:cxn>
                <a:cxn ang="0">
                  <a:pos x="549" y="2387"/>
                </a:cxn>
                <a:cxn ang="0">
                  <a:pos x="531" y="2270"/>
                </a:cxn>
                <a:cxn ang="0">
                  <a:pos x="497" y="2158"/>
                </a:cxn>
                <a:cxn ang="0">
                  <a:pos x="449" y="2050"/>
                </a:cxn>
                <a:cxn ang="0">
                  <a:pos x="393" y="1944"/>
                </a:cxn>
                <a:cxn ang="0">
                  <a:pos x="329" y="1838"/>
                </a:cxn>
                <a:cxn ang="0">
                  <a:pos x="229" y="1680"/>
                </a:cxn>
                <a:cxn ang="0">
                  <a:pos x="165" y="1572"/>
                </a:cxn>
                <a:cxn ang="0">
                  <a:pos x="106" y="1460"/>
                </a:cxn>
                <a:cxn ang="0">
                  <a:pos x="58" y="1345"/>
                </a:cxn>
                <a:cxn ang="0">
                  <a:pos x="22" y="1224"/>
                </a:cxn>
                <a:cxn ang="0">
                  <a:pos x="3" y="1095"/>
                </a:cxn>
                <a:cxn ang="0">
                  <a:pos x="3" y="948"/>
                </a:cxn>
                <a:cxn ang="0">
                  <a:pos x="27" y="793"/>
                </a:cxn>
                <a:cxn ang="0">
                  <a:pos x="74" y="646"/>
                </a:cxn>
                <a:cxn ang="0">
                  <a:pos x="140" y="509"/>
                </a:cxn>
                <a:cxn ang="0">
                  <a:pos x="226" y="385"/>
                </a:cxn>
                <a:cxn ang="0">
                  <a:pos x="329" y="275"/>
                </a:cxn>
                <a:cxn ang="0">
                  <a:pos x="445" y="181"/>
                </a:cxn>
                <a:cxn ang="0">
                  <a:pos x="576" y="105"/>
                </a:cxn>
                <a:cxn ang="0">
                  <a:pos x="718" y="48"/>
                </a:cxn>
                <a:cxn ang="0">
                  <a:pos x="869" y="12"/>
                </a:cxn>
                <a:cxn ang="0">
                  <a:pos x="1028" y="0"/>
                </a:cxn>
              </a:cxnLst>
              <a:rect l="0" t="0" r="r" b="b"/>
              <a:pathLst>
                <a:path w="2057" h="2566">
                  <a:moveTo>
                    <a:pt x="1028" y="0"/>
                  </a:moveTo>
                  <a:lnTo>
                    <a:pt x="1109" y="3"/>
                  </a:lnTo>
                  <a:lnTo>
                    <a:pt x="1188" y="12"/>
                  </a:lnTo>
                  <a:lnTo>
                    <a:pt x="1264" y="27"/>
                  </a:lnTo>
                  <a:lnTo>
                    <a:pt x="1339" y="48"/>
                  </a:lnTo>
                  <a:lnTo>
                    <a:pt x="1411" y="74"/>
                  </a:lnTo>
                  <a:lnTo>
                    <a:pt x="1481" y="105"/>
                  </a:lnTo>
                  <a:lnTo>
                    <a:pt x="1548" y="140"/>
                  </a:lnTo>
                  <a:lnTo>
                    <a:pt x="1612" y="181"/>
                  </a:lnTo>
                  <a:lnTo>
                    <a:pt x="1671" y="226"/>
                  </a:lnTo>
                  <a:lnTo>
                    <a:pt x="1728" y="275"/>
                  </a:lnTo>
                  <a:lnTo>
                    <a:pt x="1782" y="329"/>
                  </a:lnTo>
                  <a:lnTo>
                    <a:pt x="1831" y="385"/>
                  </a:lnTo>
                  <a:lnTo>
                    <a:pt x="1876" y="445"/>
                  </a:lnTo>
                  <a:lnTo>
                    <a:pt x="1917" y="509"/>
                  </a:lnTo>
                  <a:lnTo>
                    <a:pt x="1952" y="576"/>
                  </a:lnTo>
                  <a:lnTo>
                    <a:pt x="1983" y="646"/>
                  </a:lnTo>
                  <a:lnTo>
                    <a:pt x="2009" y="718"/>
                  </a:lnTo>
                  <a:lnTo>
                    <a:pt x="2030" y="793"/>
                  </a:lnTo>
                  <a:lnTo>
                    <a:pt x="2045" y="869"/>
                  </a:lnTo>
                  <a:lnTo>
                    <a:pt x="2054" y="948"/>
                  </a:lnTo>
                  <a:lnTo>
                    <a:pt x="2057" y="1028"/>
                  </a:lnTo>
                  <a:lnTo>
                    <a:pt x="2054" y="1098"/>
                  </a:lnTo>
                  <a:lnTo>
                    <a:pt x="2046" y="1166"/>
                  </a:lnTo>
                  <a:lnTo>
                    <a:pt x="2034" y="1231"/>
                  </a:lnTo>
                  <a:lnTo>
                    <a:pt x="2016" y="1295"/>
                  </a:lnTo>
                  <a:lnTo>
                    <a:pt x="1995" y="1357"/>
                  </a:lnTo>
                  <a:lnTo>
                    <a:pt x="1971" y="1418"/>
                  </a:lnTo>
                  <a:lnTo>
                    <a:pt x="1944" y="1477"/>
                  </a:lnTo>
                  <a:lnTo>
                    <a:pt x="1915" y="1535"/>
                  </a:lnTo>
                  <a:lnTo>
                    <a:pt x="1883" y="1592"/>
                  </a:lnTo>
                  <a:lnTo>
                    <a:pt x="1850" y="1649"/>
                  </a:lnTo>
                  <a:lnTo>
                    <a:pt x="1817" y="1705"/>
                  </a:lnTo>
                  <a:lnTo>
                    <a:pt x="1748" y="1814"/>
                  </a:lnTo>
                  <a:lnTo>
                    <a:pt x="1681" y="1924"/>
                  </a:lnTo>
                  <a:lnTo>
                    <a:pt x="1649" y="1979"/>
                  </a:lnTo>
                  <a:lnTo>
                    <a:pt x="1620" y="2034"/>
                  </a:lnTo>
                  <a:lnTo>
                    <a:pt x="1592" y="2090"/>
                  </a:lnTo>
                  <a:lnTo>
                    <a:pt x="1568" y="2147"/>
                  </a:lnTo>
                  <a:lnTo>
                    <a:pt x="1547" y="2204"/>
                  </a:lnTo>
                  <a:lnTo>
                    <a:pt x="1529" y="2263"/>
                  </a:lnTo>
                  <a:lnTo>
                    <a:pt x="1516" y="2323"/>
                  </a:lnTo>
                  <a:lnTo>
                    <a:pt x="1508" y="2384"/>
                  </a:lnTo>
                  <a:lnTo>
                    <a:pt x="1505" y="2447"/>
                  </a:lnTo>
                  <a:lnTo>
                    <a:pt x="1503" y="2475"/>
                  </a:lnTo>
                  <a:lnTo>
                    <a:pt x="1496" y="2503"/>
                  </a:lnTo>
                  <a:lnTo>
                    <a:pt x="1489" y="2520"/>
                  </a:lnTo>
                  <a:lnTo>
                    <a:pt x="1481" y="2535"/>
                  </a:lnTo>
                  <a:lnTo>
                    <a:pt x="1470" y="2548"/>
                  </a:lnTo>
                  <a:lnTo>
                    <a:pt x="1456" y="2557"/>
                  </a:lnTo>
                  <a:lnTo>
                    <a:pt x="1441" y="2564"/>
                  </a:lnTo>
                  <a:lnTo>
                    <a:pt x="1424" y="2566"/>
                  </a:lnTo>
                  <a:lnTo>
                    <a:pt x="632" y="2566"/>
                  </a:lnTo>
                  <a:lnTo>
                    <a:pt x="615" y="2564"/>
                  </a:lnTo>
                  <a:lnTo>
                    <a:pt x="599" y="2557"/>
                  </a:lnTo>
                  <a:lnTo>
                    <a:pt x="586" y="2548"/>
                  </a:lnTo>
                  <a:lnTo>
                    <a:pt x="575" y="2535"/>
                  </a:lnTo>
                  <a:lnTo>
                    <a:pt x="567" y="2520"/>
                  </a:lnTo>
                  <a:lnTo>
                    <a:pt x="560" y="2503"/>
                  </a:lnTo>
                  <a:lnTo>
                    <a:pt x="553" y="2475"/>
                  </a:lnTo>
                  <a:lnTo>
                    <a:pt x="551" y="2447"/>
                  </a:lnTo>
                  <a:lnTo>
                    <a:pt x="549" y="2387"/>
                  </a:lnTo>
                  <a:lnTo>
                    <a:pt x="543" y="2327"/>
                  </a:lnTo>
                  <a:lnTo>
                    <a:pt x="531" y="2270"/>
                  </a:lnTo>
                  <a:lnTo>
                    <a:pt x="516" y="2214"/>
                  </a:lnTo>
                  <a:lnTo>
                    <a:pt x="497" y="2158"/>
                  </a:lnTo>
                  <a:lnTo>
                    <a:pt x="475" y="2104"/>
                  </a:lnTo>
                  <a:lnTo>
                    <a:pt x="449" y="2050"/>
                  </a:lnTo>
                  <a:lnTo>
                    <a:pt x="422" y="1997"/>
                  </a:lnTo>
                  <a:lnTo>
                    <a:pt x="393" y="1944"/>
                  </a:lnTo>
                  <a:lnTo>
                    <a:pt x="361" y="1891"/>
                  </a:lnTo>
                  <a:lnTo>
                    <a:pt x="329" y="1838"/>
                  </a:lnTo>
                  <a:lnTo>
                    <a:pt x="262" y="1733"/>
                  </a:lnTo>
                  <a:lnTo>
                    <a:pt x="229" y="1680"/>
                  </a:lnTo>
                  <a:lnTo>
                    <a:pt x="197" y="1626"/>
                  </a:lnTo>
                  <a:lnTo>
                    <a:pt x="165" y="1572"/>
                  </a:lnTo>
                  <a:lnTo>
                    <a:pt x="135" y="1517"/>
                  </a:lnTo>
                  <a:lnTo>
                    <a:pt x="106" y="1460"/>
                  </a:lnTo>
                  <a:lnTo>
                    <a:pt x="81" y="1403"/>
                  </a:lnTo>
                  <a:lnTo>
                    <a:pt x="58" y="1345"/>
                  </a:lnTo>
                  <a:lnTo>
                    <a:pt x="39" y="1285"/>
                  </a:lnTo>
                  <a:lnTo>
                    <a:pt x="22" y="1224"/>
                  </a:lnTo>
                  <a:lnTo>
                    <a:pt x="10" y="1160"/>
                  </a:lnTo>
                  <a:lnTo>
                    <a:pt x="3" y="1095"/>
                  </a:lnTo>
                  <a:lnTo>
                    <a:pt x="0" y="1028"/>
                  </a:lnTo>
                  <a:lnTo>
                    <a:pt x="3" y="948"/>
                  </a:lnTo>
                  <a:lnTo>
                    <a:pt x="12" y="869"/>
                  </a:lnTo>
                  <a:lnTo>
                    <a:pt x="27" y="793"/>
                  </a:lnTo>
                  <a:lnTo>
                    <a:pt x="48" y="718"/>
                  </a:lnTo>
                  <a:lnTo>
                    <a:pt x="74" y="646"/>
                  </a:lnTo>
                  <a:lnTo>
                    <a:pt x="104" y="576"/>
                  </a:lnTo>
                  <a:lnTo>
                    <a:pt x="140" y="509"/>
                  </a:lnTo>
                  <a:lnTo>
                    <a:pt x="181" y="445"/>
                  </a:lnTo>
                  <a:lnTo>
                    <a:pt x="226" y="385"/>
                  </a:lnTo>
                  <a:lnTo>
                    <a:pt x="275" y="329"/>
                  </a:lnTo>
                  <a:lnTo>
                    <a:pt x="329" y="275"/>
                  </a:lnTo>
                  <a:lnTo>
                    <a:pt x="385" y="226"/>
                  </a:lnTo>
                  <a:lnTo>
                    <a:pt x="445" y="181"/>
                  </a:lnTo>
                  <a:lnTo>
                    <a:pt x="509" y="140"/>
                  </a:lnTo>
                  <a:lnTo>
                    <a:pt x="576" y="105"/>
                  </a:lnTo>
                  <a:lnTo>
                    <a:pt x="646" y="74"/>
                  </a:lnTo>
                  <a:lnTo>
                    <a:pt x="718" y="48"/>
                  </a:lnTo>
                  <a:lnTo>
                    <a:pt x="793" y="27"/>
                  </a:lnTo>
                  <a:lnTo>
                    <a:pt x="869" y="12"/>
                  </a:lnTo>
                  <a:lnTo>
                    <a:pt x="948" y="3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202" name="Freeform 172"/>
            <p:cNvSpPr/>
            <p:nvPr/>
          </p:nvSpPr>
          <p:spPr bwMode="auto">
            <a:xfrm>
              <a:off x="2534420" y="3542994"/>
              <a:ext cx="559633" cy="918215"/>
            </a:xfrm>
            <a:custGeom>
              <a:avLst/>
              <a:gdLst>
                <a:gd name="T0" fmla="*/ 343409709 w 456"/>
                <a:gd name="T1" fmla="*/ 0 h 748"/>
                <a:gd name="T2" fmla="*/ 399137374 w 456"/>
                <a:gd name="T3" fmla="*/ 4521104 h 748"/>
                <a:gd name="T4" fmla="*/ 451854557 w 456"/>
                <a:gd name="T5" fmla="*/ 15069529 h 748"/>
                <a:gd name="T6" fmla="*/ 501557576 w 456"/>
                <a:gd name="T7" fmla="*/ 33151490 h 748"/>
                <a:gd name="T8" fmla="*/ 545237177 w 456"/>
                <a:gd name="T9" fmla="*/ 58769443 h 748"/>
                <a:gd name="T10" fmla="*/ 587409697 w 456"/>
                <a:gd name="T11" fmla="*/ 88907272 h 748"/>
                <a:gd name="T12" fmla="*/ 620545861 w 456"/>
                <a:gd name="T13" fmla="*/ 123566206 h 748"/>
                <a:gd name="T14" fmla="*/ 647657380 w 456"/>
                <a:gd name="T15" fmla="*/ 162745016 h 748"/>
                <a:gd name="T16" fmla="*/ 668744253 w 456"/>
                <a:gd name="T17" fmla="*/ 206446158 h 748"/>
                <a:gd name="T18" fmla="*/ 682299399 w 456"/>
                <a:gd name="T19" fmla="*/ 251653516 h 748"/>
                <a:gd name="T20" fmla="*/ 686818190 w 456"/>
                <a:gd name="T21" fmla="*/ 301380750 h 748"/>
                <a:gd name="T22" fmla="*/ 686818190 w 456"/>
                <a:gd name="T23" fmla="*/ 1127164153 h 748"/>
                <a:gd name="T24" fmla="*/ 0 w 456"/>
                <a:gd name="T25" fmla="*/ 1127164153 h 748"/>
                <a:gd name="T26" fmla="*/ 0 w 456"/>
                <a:gd name="T27" fmla="*/ 301380750 h 748"/>
                <a:gd name="T28" fmla="*/ 4518791 w 456"/>
                <a:gd name="T29" fmla="*/ 251653516 h 748"/>
                <a:gd name="T30" fmla="*/ 16568082 w 456"/>
                <a:gd name="T31" fmla="*/ 206446158 h 748"/>
                <a:gd name="T32" fmla="*/ 39160810 w 456"/>
                <a:gd name="T33" fmla="*/ 162745016 h 748"/>
                <a:gd name="T34" fmla="*/ 66272329 w 456"/>
                <a:gd name="T35" fmla="*/ 123566206 h 748"/>
                <a:gd name="T36" fmla="*/ 100914348 w 456"/>
                <a:gd name="T37" fmla="*/ 88907272 h 748"/>
                <a:gd name="T38" fmla="*/ 141581013 w 456"/>
                <a:gd name="T39" fmla="*/ 58769443 h 748"/>
                <a:gd name="T40" fmla="*/ 186766468 w 456"/>
                <a:gd name="T41" fmla="*/ 33151490 h 748"/>
                <a:gd name="T42" fmla="*/ 234963633 w 456"/>
                <a:gd name="T43" fmla="*/ 15069529 h 748"/>
                <a:gd name="T44" fmla="*/ 289186671 w 456"/>
                <a:gd name="T45" fmla="*/ 4521104 h 748"/>
                <a:gd name="T46" fmla="*/ 343409709 w 456"/>
                <a:gd name="T47" fmla="*/ 0 h 74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56" h="748">
                  <a:moveTo>
                    <a:pt x="228" y="0"/>
                  </a:moveTo>
                  <a:lnTo>
                    <a:pt x="265" y="3"/>
                  </a:lnTo>
                  <a:lnTo>
                    <a:pt x="300" y="10"/>
                  </a:lnTo>
                  <a:lnTo>
                    <a:pt x="333" y="22"/>
                  </a:lnTo>
                  <a:lnTo>
                    <a:pt x="362" y="39"/>
                  </a:lnTo>
                  <a:lnTo>
                    <a:pt x="390" y="59"/>
                  </a:lnTo>
                  <a:lnTo>
                    <a:pt x="412" y="82"/>
                  </a:lnTo>
                  <a:lnTo>
                    <a:pt x="430" y="108"/>
                  </a:lnTo>
                  <a:lnTo>
                    <a:pt x="444" y="137"/>
                  </a:lnTo>
                  <a:lnTo>
                    <a:pt x="453" y="167"/>
                  </a:lnTo>
                  <a:lnTo>
                    <a:pt x="456" y="200"/>
                  </a:lnTo>
                  <a:lnTo>
                    <a:pt x="456" y="748"/>
                  </a:lnTo>
                  <a:lnTo>
                    <a:pt x="0" y="748"/>
                  </a:lnTo>
                  <a:lnTo>
                    <a:pt x="0" y="200"/>
                  </a:lnTo>
                  <a:lnTo>
                    <a:pt x="3" y="167"/>
                  </a:lnTo>
                  <a:lnTo>
                    <a:pt x="11" y="137"/>
                  </a:lnTo>
                  <a:lnTo>
                    <a:pt x="26" y="108"/>
                  </a:lnTo>
                  <a:lnTo>
                    <a:pt x="44" y="82"/>
                  </a:lnTo>
                  <a:lnTo>
                    <a:pt x="67" y="59"/>
                  </a:lnTo>
                  <a:lnTo>
                    <a:pt x="94" y="39"/>
                  </a:lnTo>
                  <a:lnTo>
                    <a:pt x="124" y="22"/>
                  </a:lnTo>
                  <a:lnTo>
                    <a:pt x="156" y="10"/>
                  </a:lnTo>
                  <a:lnTo>
                    <a:pt x="192" y="3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E1E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10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175"/>
            <p:cNvSpPr>
              <a:spLocks noEditPoints="1"/>
            </p:cNvSpPr>
            <p:nvPr/>
          </p:nvSpPr>
          <p:spPr bwMode="auto">
            <a:xfrm>
              <a:off x="2239876" y="4292259"/>
              <a:ext cx="1148720" cy="168950"/>
            </a:xfrm>
            <a:custGeom>
              <a:avLst/>
              <a:gdLst>
                <a:gd name="T0" fmla="*/ 696 w 936"/>
                <a:gd name="T1" fmla="*/ 0 h 140"/>
                <a:gd name="T2" fmla="*/ 747 w 936"/>
                <a:gd name="T3" fmla="*/ 10 h 140"/>
                <a:gd name="T4" fmla="*/ 794 w 936"/>
                <a:gd name="T5" fmla="*/ 20 h 140"/>
                <a:gd name="T6" fmla="*/ 838 w 936"/>
                <a:gd name="T7" fmla="*/ 33 h 140"/>
                <a:gd name="T8" fmla="*/ 876 w 936"/>
                <a:gd name="T9" fmla="*/ 46 h 140"/>
                <a:gd name="T10" fmla="*/ 909 w 936"/>
                <a:gd name="T11" fmla="*/ 60 h 140"/>
                <a:gd name="T12" fmla="*/ 936 w 936"/>
                <a:gd name="T13" fmla="*/ 77 h 140"/>
                <a:gd name="T14" fmla="*/ 929 w 936"/>
                <a:gd name="T15" fmla="*/ 94 h 140"/>
                <a:gd name="T16" fmla="*/ 921 w 936"/>
                <a:gd name="T17" fmla="*/ 109 h 140"/>
                <a:gd name="T18" fmla="*/ 910 w 936"/>
                <a:gd name="T19" fmla="*/ 122 h 140"/>
                <a:gd name="T20" fmla="*/ 896 w 936"/>
                <a:gd name="T21" fmla="*/ 131 h 140"/>
                <a:gd name="T22" fmla="*/ 881 w 936"/>
                <a:gd name="T23" fmla="*/ 138 h 140"/>
                <a:gd name="T24" fmla="*/ 864 w 936"/>
                <a:gd name="T25" fmla="*/ 140 h 140"/>
                <a:gd name="T26" fmla="*/ 696 w 936"/>
                <a:gd name="T27" fmla="*/ 140 h 140"/>
                <a:gd name="T28" fmla="*/ 696 w 936"/>
                <a:gd name="T29" fmla="*/ 0 h 140"/>
                <a:gd name="T30" fmla="*/ 240 w 936"/>
                <a:gd name="T31" fmla="*/ 0 h 140"/>
                <a:gd name="T32" fmla="*/ 240 w 936"/>
                <a:gd name="T33" fmla="*/ 140 h 140"/>
                <a:gd name="T34" fmla="*/ 72 w 936"/>
                <a:gd name="T35" fmla="*/ 140 h 140"/>
                <a:gd name="T36" fmla="*/ 55 w 936"/>
                <a:gd name="T37" fmla="*/ 138 h 140"/>
                <a:gd name="T38" fmla="*/ 39 w 936"/>
                <a:gd name="T39" fmla="*/ 131 h 140"/>
                <a:gd name="T40" fmla="*/ 26 w 936"/>
                <a:gd name="T41" fmla="*/ 122 h 140"/>
                <a:gd name="T42" fmla="*/ 15 w 936"/>
                <a:gd name="T43" fmla="*/ 109 h 140"/>
                <a:gd name="T44" fmla="*/ 7 w 936"/>
                <a:gd name="T45" fmla="*/ 94 h 140"/>
                <a:gd name="T46" fmla="*/ 0 w 936"/>
                <a:gd name="T47" fmla="*/ 77 h 140"/>
                <a:gd name="T48" fmla="*/ 27 w 936"/>
                <a:gd name="T49" fmla="*/ 60 h 140"/>
                <a:gd name="T50" fmla="*/ 60 w 936"/>
                <a:gd name="T51" fmla="*/ 46 h 140"/>
                <a:gd name="T52" fmla="*/ 98 w 936"/>
                <a:gd name="T53" fmla="*/ 33 h 140"/>
                <a:gd name="T54" fmla="*/ 142 w 936"/>
                <a:gd name="T55" fmla="*/ 20 h 140"/>
                <a:gd name="T56" fmla="*/ 189 w 936"/>
                <a:gd name="T57" fmla="*/ 10 h 140"/>
                <a:gd name="T58" fmla="*/ 240 w 936"/>
                <a:gd name="T59" fmla="*/ 0 h 14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936"/>
                <a:gd name="T91" fmla="*/ 0 h 140"/>
                <a:gd name="T92" fmla="*/ 936 w 936"/>
                <a:gd name="T93" fmla="*/ 140 h 14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936" h="140">
                  <a:moveTo>
                    <a:pt x="696" y="0"/>
                  </a:moveTo>
                  <a:lnTo>
                    <a:pt x="747" y="10"/>
                  </a:lnTo>
                  <a:lnTo>
                    <a:pt x="794" y="20"/>
                  </a:lnTo>
                  <a:lnTo>
                    <a:pt x="838" y="33"/>
                  </a:lnTo>
                  <a:lnTo>
                    <a:pt x="876" y="46"/>
                  </a:lnTo>
                  <a:lnTo>
                    <a:pt x="909" y="60"/>
                  </a:lnTo>
                  <a:lnTo>
                    <a:pt x="936" y="77"/>
                  </a:lnTo>
                  <a:lnTo>
                    <a:pt x="929" y="94"/>
                  </a:lnTo>
                  <a:lnTo>
                    <a:pt x="921" y="109"/>
                  </a:lnTo>
                  <a:lnTo>
                    <a:pt x="910" y="122"/>
                  </a:lnTo>
                  <a:lnTo>
                    <a:pt x="896" y="131"/>
                  </a:lnTo>
                  <a:lnTo>
                    <a:pt x="881" y="138"/>
                  </a:lnTo>
                  <a:lnTo>
                    <a:pt x="864" y="140"/>
                  </a:lnTo>
                  <a:lnTo>
                    <a:pt x="696" y="140"/>
                  </a:lnTo>
                  <a:lnTo>
                    <a:pt x="696" y="0"/>
                  </a:lnTo>
                  <a:close/>
                  <a:moveTo>
                    <a:pt x="240" y="0"/>
                  </a:moveTo>
                  <a:lnTo>
                    <a:pt x="240" y="140"/>
                  </a:lnTo>
                  <a:lnTo>
                    <a:pt x="72" y="140"/>
                  </a:lnTo>
                  <a:lnTo>
                    <a:pt x="55" y="138"/>
                  </a:lnTo>
                  <a:lnTo>
                    <a:pt x="39" y="131"/>
                  </a:lnTo>
                  <a:lnTo>
                    <a:pt x="26" y="122"/>
                  </a:lnTo>
                  <a:lnTo>
                    <a:pt x="15" y="109"/>
                  </a:lnTo>
                  <a:lnTo>
                    <a:pt x="7" y="94"/>
                  </a:lnTo>
                  <a:lnTo>
                    <a:pt x="0" y="77"/>
                  </a:lnTo>
                  <a:lnTo>
                    <a:pt x="27" y="60"/>
                  </a:lnTo>
                  <a:lnTo>
                    <a:pt x="60" y="46"/>
                  </a:lnTo>
                  <a:lnTo>
                    <a:pt x="98" y="33"/>
                  </a:lnTo>
                  <a:lnTo>
                    <a:pt x="142" y="20"/>
                  </a:lnTo>
                  <a:lnTo>
                    <a:pt x="189" y="1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Freeform 176"/>
            <p:cNvSpPr>
              <a:spLocks noEditPoints="1"/>
            </p:cNvSpPr>
            <p:nvPr/>
          </p:nvSpPr>
          <p:spPr bwMode="auto">
            <a:xfrm>
              <a:off x="2534420" y="4270220"/>
              <a:ext cx="559633" cy="190989"/>
            </a:xfrm>
            <a:custGeom>
              <a:avLst/>
              <a:gdLst>
                <a:gd name="T0" fmla="*/ 297 w 456"/>
                <a:gd name="T1" fmla="*/ 0 h 155"/>
                <a:gd name="T2" fmla="*/ 352 w 456"/>
                <a:gd name="T3" fmla="*/ 4 h 155"/>
                <a:gd name="T4" fmla="*/ 405 w 456"/>
                <a:gd name="T5" fmla="*/ 9 h 155"/>
                <a:gd name="T6" fmla="*/ 456 w 456"/>
                <a:gd name="T7" fmla="*/ 15 h 155"/>
                <a:gd name="T8" fmla="*/ 456 w 456"/>
                <a:gd name="T9" fmla="*/ 155 h 155"/>
                <a:gd name="T10" fmla="*/ 297 w 456"/>
                <a:gd name="T11" fmla="*/ 155 h 155"/>
                <a:gd name="T12" fmla="*/ 297 w 456"/>
                <a:gd name="T13" fmla="*/ 0 h 155"/>
                <a:gd name="T14" fmla="*/ 159 w 456"/>
                <a:gd name="T15" fmla="*/ 0 h 155"/>
                <a:gd name="T16" fmla="*/ 159 w 456"/>
                <a:gd name="T17" fmla="*/ 155 h 155"/>
                <a:gd name="T18" fmla="*/ 0 w 456"/>
                <a:gd name="T19" fmla="*/ 155 h 155"/>
                <a:gd name="T20" fmla="*/ 0 w 456"/>
                <a:gd name="T21" fmla="*/ 15 h 155"/>
                <a:gd name="T22" fmla="*/ 51 w 456"/>
                <a:gd name="T23" fmla="*/ 9 h 155"/>
                <a:gd name="T24" fmla="*/ 104 w 456"/>
                <a:gd name="T25" fmla="*/ 4 h 155"/>
                <a:gd name="T26" fmla="*/ 159 w 456"/>
                <a:gd name="T27" fmla="*/ 0 h 15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6"/>
                <a:gd name="T43" fmla="*/ 0 h 155"/>
                <a:gd name="T44" fmla="*/ 456 w 456"/>
                <a:gd name="T45" fmla="*/ 155 h 15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6" h="155">
                  <a:moveTo>
                    <a:pt x="297" y="0"/>
                  </a:moveTo>
                  <a:lnTo>
                    <a:pt x="352" y="4"/>
                  </a:lnTo>
                  <a:lnTo>
                    <a:pt x="405" y="9"/>
                  </a:lnTo>
                  <a:lnTo>
                    <a:pt x="456" y="15"/>
                  </a:lnTo>
                  <a:lnTo>
                    <a:pt x="456" y="155"/>
                  </a:lnTo>
                  <a:lnTo>
                    <a:pt x="297" y="155"/>
                  </a:lnTo>
                  <a:lnTo>
                    <a:pt x="297" y="0"/>
                  </a:lnTo>
                  <a:close/>
                  <a:moveTo>
                    <a:pt x="159" y="0"/>
                  </a:moveTo>
                  <a:lnTo>
                    <a:pt x="159" y="155"/>
                  </a:lnTo>
                  <a:lnTo>
                    <a:pt x="0" y="155"/>
                  </a:lnTo>
                  <a:lnTo>
                    <a:pt x="0" y="15"/>
                  </a:lnTo>
                  <a:lnTo>
                    <a:pt x="51" y="9"/>
                  </a:lnTo>
                  <a:lnTo>
                    <a:pt x="104" y="4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Freeform 177"/>
            <p:cNvSpPr/>
            <p:nvPr/>
          </p:nvSpPr>
          <p:spPr bwMode="auto">
            <a:xfrm>
              <a:off x="2733234" y="4270220"/>
              <a:ext cx="169365" cy="190989"/>
            </a:xfrm>
            <a:custGeom>
              <a:avLst/>
              <a:gdLst>
                <a:gd name="T0" fmla="*/ 69 w 138"/>
                <a:gd name="T1" fmla="*/ 0 h 156"/>
                <a:gd name="T2" fmla="*/ 104 w 138"/>
                <a:gd name="T3" fmla="*/ 1 h 156"/>
                <a:gd name="T4" fmla="*/ 138 w 138"/>
                <a:gd name="T5" fmla="*/ 1 h 156"/>
                <a:gd name="T6" fmla="*/ 138 w 138"/>
                <a:gd name="T7" fmla="*/ 156 h 156"/>
                <a:gd name="T8" fmla="*/ 0 w 138"/>
                <a:gd name="T9" fmla="*/ 156 h 156"/>
                <a:gd name="T10" fmla="*/ 0 w 138"/>
                <a:gd name="T11" fmla="*/ 1 h 156"/>
                <a:gd name="T12" fmla="*/ 35 w 138"/>
                <a:gd name="T13" fmla="*/ 1 h 156"/>
                <a:gd name="T14" fmla="*/ 69 w 138"/>
                <a:gd name="T15" fmla="*/ 0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8"/>
                <a:gd name="T25" fmla="*/ 0 h 156"/>
                <a:gd name="T26" fmla="*/ 138 w 138"/>
                <a:gd name="T27" fmla="*/ 156 h 1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8" h="156">
                  <a:moveTo>
                    <a:pt x="69" y="0"/>
                  </a:moveTo>
                  <a:lnTo>
                    <a:pt x="104" y="1"/>
                  </a:lnTo>
                  <a:lnTo>
                    <a:pt x="138" y="1"/>
                  </a:lnTo>
                  <a:lnTo>
                    <a:pt x="138" y="156"/>
                  </a:lnTo>
                  <a:lnTo>
                    <a:pt x="0" y="156"/>
                  </a:lnTo>
                  <a:lnTo>
                    <a:pt x="0" y="1"/>
                  </a:lnTo>
                  <a:lnTo>
                    <a:pt x="35" y="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Round Same Side Corner Rectangle 57"/>
            <p:cNvSpPr/>
            <p:nvPr/>
          </p:nvSpPr>
          <p:spPr>
            <a:xfrm>
              <a:off x="2998323" y="2764345"/>
              <a:ext cx="88363" cy="1028404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2549147" y="2771688"/>
              <a:ext cx="434449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ound Same Side Corner Rectangle 60"/>
            <p:cNvSpPr/>
            <p:nvPr/>
          </p:nvSpPr>
          <p:spPr>
            <a:xfrm>
              <a:off x="2534420" y="2771688"/>
              <a:ext cx="95724" cy="1028404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173"/>
            <p:cNvSpPr/>
            <p:nvPr/>
          </p:nvSpPr>
          <p:spPr bwMode="auto">
            <a:xfrm>
              <a:off x="2615417" y="3359348"/>
              <a:ext cx="412361" cy="1065135"/>
            </a:xfrm>
            <a:custGeom>
              <a:avLst/>
              <a:gdLst>
                <a:gd name="T0" fmla="*/ 2147483647 w 138"/>
                <a:gd name="T1" fmla="*/ 0 h 1202"/>
                <a:gd name="T2" fmla="*/ 2147483647 w 138"/>
                <a:gd name="T3" fmla="*/ 2147483647 h 1202"/>
                <a:gd name="T4" fmla="*/ 2147483647 w 138"/>
                <a:gd name="T5" fmla="*/ 2147483647 h 1202"/>
                <a:gd name="T6" fmla="*/ 2147483647 w 138"/>
                <a:gd name="T7" fmla="*/ 2147483647 h 1202"/>
                <a:gd name="T8" fmla="*/ 2147483647 w 138"/>
                <a:gd name="T9" fmla="*/ 2147483647 h 1202"/>
                <a:gd name="T10" fmla="*/ 2147483647 w 138"/>
                <a:gd name="T11" fmla="*/ 2147483647 h 1202"/>
                <a:gd name="T12" fmla="*/ 2147483647 w 138"/>
                <a:gd name="T13" fmla="*/ 2147483647 h 1202"/>
                <a:gd name="T14" fmla="*/ 2147483647 w 138"/>
                <a:gd name="T15" fmla="*/ 2147483647 h 1202"/>
                <a:gd name="T16" fmla="*/ 2147483647 w 138"/>
                <a:gd name="T17" fmla="*/ 2147483647 h 1202"/>
                <a:gd name="T18" fmla="*/ 0 w 138"/>
                <a:gd name="T19" fmla="*/ 2147483647 h 1202"/>
                <a:gd name="T20" fmla="*/ 0 w 138"/>
                <a:gd name="T21" fmla="*/ 2147483647 h 1202"/>
                <a:gd name="T22" fmla="*/ 2147483647 w 138"/>
                <a:gd name="T23" fmla="*/ 2147483647 h 1202"/>
                <a:gd name="T24" fmla="*/ 2147483647 w 138"/>
                <a:gd name="T25" fmla="*/ 2147483647 h 1202"/>
                <a:gd name="T26" fmla="*/ 2147483647 w 138"/>
                <a:gd name="T27" fmla="*/ 2147483647 h 1202"/>
                <a:gd name="T28" fmla="*/ 2147483647 w 138"/>
                <a:gd name="T29" fmla="*/ 2147483647 h 1202"/>
                <a:gd name="T30" fmla="*/ 2147483647 w 138"/>
                <a:gd name="T31" fmla="*/ 2147483647 h 1202"/>
                <a:gd name="T32" fmla="*/ 2147483647 w 138"/>
                <a:gd name="T33" fmla="*/ 2147483647 h 1202"/>
                <a:gd name="T34" fmla="*/ 2147483647 w 138"/>
                <a:gd name="T35" fmla="*/ 0 h 12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1202"/>
                <a:gd name="T56" fmla="*/ 138 w 138"/>
                <a:gd name="T57" fmla="*/ 1202 h 120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1202">
                  <a:moveTo>
                    <a:pt x="69" y="0"/>
                  </a:moveTo>
                  <a:lnTo>
                    <a:pt x="85" y="3"/>
                  </a:lnTo>
                  <a:lnTo>
                    <a:pt x="100" y="13"/>
                  </a:lnTo>
                  <a:lnTo>
                    <a:pt x="112" y="28"/>
                  </a:lnTo>
                  <a:lnTo>
                    <a:pt x="123" y="49"/>
                  </a:lnTo>
                  <a:lnTo>
                    <a:pt x="131" y="72"/>
                  </a:lnTo>
                  <a:lnTo>
                    <a:pt x="136" y="99"/>
                  </a:lnTo>
                  <a:lnTo>
                    <a:pt x="138" y="129"/>
                  </a:lnTo>
                  <a:lnTo>
                    <a:pt x="138" y="1202"/>
                  </a:lnTo>
                  <a:lnTo>
                    <a:pt x="0" y="1202"/>
                  </a:lnTo>
                  <a:lnTo>
                    <a:pt x="0" y="129"/>
                  </a:lnTo>
                  <a:lnTo>
                    <a:pt x="3" y="99"/>
                  </a:lnTo>
                  <a:lnTo>
                    <a:pt x="8" y="72"/>
                  </a:lnTo>
                  <a:lnTo>
                    <a:pt x="16" y="49"/>
                  </a:lnTo>
                  <a:lnTo>
                    <a:pt x="26" y="28"/>
                  </a:lnTo>
                  <a:lnTo>
                    <a:pt x="39" y="13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210" name="Ellipse 45"/>
            <p:cNvSpPr>
              <a:spLocks noChangeArrowheads="1"/>
            </p:cNvSpPr>
            <p:nvPr/>
          </p:nvSpPr>
          <p:spPr bwMode="auto">
            <a:xfrm flipH="1">
              <a:off x="2549147" y="3359348"/>
              <a:ext cx="537540" cy="440745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da-DK" altLang="zh-CN" sz="106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2"/>
          <p:cNvGrpSpPr/>
          <p:nvPr/>
        </p:nvGrpSpPr>
        <p:grpSpPr bwMode="auto">
          <a:xfrm>
            <a:off x="4007467" y="3618230"/>
            <a:ext cx="5446512" cy="2810312"/>
            <a:chOff x="4373257" y="2972117"/>
            <a:chExt cx="3873171" cy="1998520"/>
          </a:xfrm>
        </p:grpSpPr>
        <p:sp>
          <p:nvSpPr>
            <p:cNvPr id="8" name="Can 7"/>
            <p:cNvSpPr/>
            <p:nvPr/>
          </p:nvSpPr>
          <p:spPr>
            <a:xfrm>
              <a:off x="4373257" y="3170541"/>
              <a:ext cx="158737" cy="1800096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Can 9"/>
            <p:cNvSpPr/>
            <p:nvPr/>
          </p:nvSpPr>
          <p:spPr>
            <a:xfrm>
              <a:off x="5716168" y="4049953"/>
              <a:ext cx="147624" cy="920684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6792402" y="2972117"/>
              <a:ext cx="153974" cy="199852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Can 13"/>
            <p:cNvSpPr/>
            <p:nvPr/>
          </p:nvSpPr>
          <p:spPr>
            <a:xfrm>
              <a:off x="8089278" y="4054715"/>
              <a:ext cx="157150" cy="91116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37"/>
          <p:cNvGrpSpPr/>
          <p:nvPr/>
        </p:nvGrpSpPr>
        <p:grpSpPr bwMode="auto">
          <a:xfrm>
            <a:off x="8949655" y="3995468"/>
            <a:ext cx="765638" cy="1243323"/>
            <a:chOff x="1555060" y="1309888"/>
            <a:chExt cx="2525713" cy="4098924"/>
          </a:xfrm>
        </p:grpSpPr>
        <p:sp>
          <p:nvSpPr>
            <p:cNvPr id="32" name="Freeform 160"/>
            <p:cNvSpPr/>
            <p:nvPr/>
          </p:nvSpPr>
          <p:spPr bwMode="auto">
            <a:xfrm>
              <a:off x="2269330" y="4422715"/>
              <a:ext cx="1097172" cy="9860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91" y="0"/>
                </a:cxn>
                <a:cxn ang="0">
                  <a:pos x="815" y="136"/>
                </a:cxn>
                <a:cxn ang="0">
                  <a:pos x="815" y="562"/>
                </a:cxn>
                <a:cxn ang="0">
                  <a:pos x="813" y="582"/>
                </a:cxn>
                <a:cxn ang="0">
                  <a:pos x="805" y="603"/>
                </a:cxn>
                <a:cxn ang="0">
                  <a:pos x="795" y="623"/>
                </a:cxn>
                <a:cxn ang="0">
                  <a:pos x="782" y="642"/>
                </a:cxn>
                <a:cxn ang="0">
                  <a:pos x="766" y="658"/>
                </a:cxn>
                <a:cxn ang="0">
                  <a:pos x="749" y="669"/>
                </a:cxn>
                <a:cxn ang="0">
                  <a:pos x="511" y="792"/>
                </a:cxn>
                <a:cxn ang="0">
                  <a:pos x="491" y="800"/>
                </a:cxn>
                <a:cxn ang="0">
                  <a:pos x="469" y="805"/>
                </a:cxn>
                <a:cxn ang="0">
                  <a:pos x="445" y="806"/>
                </a:cxn>
                <a:cxn ang="0">
                  <a:pos x="421" y="805"/>
                </a:cxn>
                <a:cxn ang="0">
                  <a:pos x="399" y="800"/>
                </a:cxn>
                <a:cxn ang="0">
                  <a:pos x="380" y="792"/>
                </a:cxn>
                <a:cxn ang="0">
                  <a:pos x="141" y="669"/>
                </a:cxn>
                <a:cxn ang="0">
                  <a:pos x="124" y="658"/>
                </a:cxn>
                <a:cxn ang="0">
                  <a:pos x="108" y="642"/>
                </a:cxn>
                <a:cxn ang="0">
                  <a:pos x="95" y="623"/>
                </a:cxn>
                <a:cxn ang="0">
                  <a:pos x="84" y="603"/>
                </a:cxn>
                <a:cxn ang="0">
                  <a:pos x="77" y="582"/>
                </a:cxn>
                <a:cxn ang="0">
                  <a:pos x="75" y="562"/>
                </a:cxn>
                <a:cxn ang="0">
                  <a:pos x="75" y="136"/>
                </a:cxn>
                <a:cxn ang="0">
                  <a:pos x="0" y="0"/>
                </a:cxn>
              </a:cxnLst>
              <a:rect l="0" t="0" r="r" b="b"/>
              <a:pathLst>
                <a:path w="891" h="806">
                  <a:moveTo>
                    <a:pt x="0" y="0"/>
                  </a:moveTo>
                  <a:lnTo>
                    <a:pt x="891" y="0"/>
                  </a:lnTo>
                  <a:lnTo>
                    <a:pt x="815" y="136"/>
                  </a:lnTo>
                  <a:lnTo>
                    <a:pt x="815" y="562"/>
                  </a:lnTo>
                  <a:lnTo>
                    <a:pt x="813" y="582"/>
                  </a:lnTo>
                  <a:lnTo>
                    <a:pt x="805" y="603"/>
                  </a:lnTo>
                  <a:lnTo>
                    <a:pt x="795" y="623"/>
                  </a:lnTo>
                  <a:lnTo>
                    <a:pt x="782" y="642"/>
                  </a:lnTo>
                  <a:lnTo>
                    <a:pt x="766" y="658"/>
                  </a:lnTo>
                  <a:lnTo>
                    <a:pt x="749" y="669"/>
                  </a:lnTo>
                  <a:lnTo>
                    <a:pt x="511" y="792"/>
                  </a:lnTo>
                  <a:lnTo>
                    <a:pt x="491" y="800"/>
                  </a:lnTo>
                  <a:lnTo>
                    <a:pt x="469" y="805"/>
                  </a:lnTo>
                  <a:lnTo>
                    <a:pt x="445" y="806"/>
                  </a:lnTo>
                  <a:lnTo>
                    <a:pt x="421" y="805"/>
                  </a:lnTo>
                  <a:lnTo>
                    <a:pt x="399" y="800"/>
                  </a:lnTo>
                  <a:lnTo>
                    <a:pt x="380" y="792"/>
                  </a:lnTo>
                  <a:lnTo>
                    <a:pt x="141" y="669"/>
                  </a:lnTo>
                  <a:lnTo>
                    <a:pt x="124" y="658"/>
                  </a:lnTo>
                  <a:lnTo>
                    <a:pt x="108" y="642"/>
                  </a:lnTo>
                  <a:lnTo>
                    <a:pt x="95" y="623"/>
                  </a:lnTo>
                  <a:lnTo>
                    <a:pt x="84" y="603"/>
                  </a:lnTo>
                  <a:lnTo>
                    <a:pt x="77" y="582"/>
                  </a:lnTo>
                  <a:lnTo>
                    <a:pt x="75" y="562"/>
                  </a:lnTo>
                  <a:lnTo>
                    <a:pt x="75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161"/>
            <p:cNvSpPr/>
            <p:nvPr/>
          </p:nvSpPr>
          <p:spPr bwMode="auto">
            <a:xfrm>
              <a:off x="2365055" y="4591973"/>
              <a:ext cx="905724" cy="169253"/>
            </a:xfrm>
            <a:custGeom>
              <a:avLst/>
              <a:gdLst>
                <a:gd name="T0" fmla="*/ 2147483647 w 740"/>
                <a:gd name="T1" fmla="*/ 0 h 138"/>
                <a:gd name="T2" fmla="*/ 2147483647 w 740"/>
                <a:gd name="T3" fmla="*/ 2147483647 h 138"/>
                <a:gd name="T4" fmla="*/ 0 w 740"/>
                <a:gd name="T5" fmla="*/ 2147483647 h 138"/>
                <a:gd name="T6" fmla="*/ 0 w 740"/>
                <a:gd name="T7" fmla="*/ 2147483647 h 138"/>
                <a:gd name="T8" fmla="*/ 2147483647 w 740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0"/>
                <a:gd name="T16" fmla="*/ 0 h 138"/>
                <a:gd name="T17" fmla="*/ 740 w 740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0" h="138">
                  <a:moveTo>
                    <a:pt x="740" y="0"/>
                  </a:moveTo>
                  <a:lnTo>
                    <a:pt x="740" y="79"/>
                  </a:lnTo>
                  <a:lnTo>
                    <a:pt x="0" y="138"/>
                  </a:lnTo>
                  <a:lnTo>
                    <a:pt x="0" y="59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162"/>
            <p:cNvSpPr/>
            <p:nvPr/>
          </p:nvSpPr>
          <p:spPr bwMode="auto">
            <a:xfrm>
              <a:off x="2365055" y="4820097"/>
              <a:ext cx="905724" cy="169258"/>
            </a:xfrm>
            <a:custGeom>
              <a:avLst/>
              <a:gdLst>
                <a:gd name="T0" fmla="*/ 2147483647 w 740"/>
                <a:gd name="T1" fmla="*/ 0 h 139"/>
                <a:gd name="T2" fmla="*/ 2147483647 w 740"/>
                <a:gd name="T3" fmla="*/ 2147483647 h 139"/>
                <a:gd name="T4" fmla="*/ 0 w 740"/>
                <a:gd name="T5" fmla="*/ 2147483647 h 139"/>
                <a:gd name="T6" fmla="*/ 0 w 740"/>
                <a:gd name="T7" fmla="*/ 2147483647 h 139"/>
                <a:gd name="T8" fmla="*/ 2147483647 w 740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0"/>
                <a:gd name="T16" fmla="*/ 0 h 139"/>
                <a:gd name="T17" fmla="*/ 740 w 740"/>
                <a:gd name="T18" fmla="*/ 139 h 1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0" h="139">
                  <a:moveTo>
                    <a:pt x="740" y="0"/>
                  </a:moveTo>
                  <a:lnTo>
                    <a:pt x="740" y="80"/>
                  </a:lnTo>
                  <a:lnTo>
                    <a:pt x="0" y="139"/>
                  </a:lnTo>
                  <a:lnTo>
                    <a:pt x="0" y="59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163"/>
            <p:cNvSpPr/>
            <p:nvPr/>
          </p:nvSpPr>
          <p:spPr bwMode="auto">
            <a:xfrm>
              <a:off x="2365055" y="5048227"/>
              <a:ext cx="905724" cy="161897"/>
            </a:xfrm>
            <a:custGeom>
              <a:avLst/>
              <a:gdLst>
                <a:gd name="T0" fmla="*/ 2147483647 w 739"/>
                <a:gd name="T1" fmla="*/ 0 h 136"/>
                <a:gd name="T2" fmla="*/ 2147483647 w 739"/>
                <a:gd name="T3" fmla="*/ 2147483647 h 136"/>
                <a:gd name="T4" fmla="*/ 2147483647 w 739"/>
                <a:gd name="T5" fmla="*/ 2147483647 h 136"/>
                <a:gd name="T6" fmla="*/ 2147483647 w 739"/>
                <a:gd name="T7" fmla="*/ 2147483647 h 136"/>
                <a:gd name="T8" fmla="*/ 2147483647 w 739"/>
                <a:gd name="T9" fmla="*/ 2147483647 h 136"/>
                <a:gd name="T10" fmla="*/ 2147483647 w 739"/>
                <a:gd name="T11" fmla="*/ 2147483647 h 136"/>
                <a:gd name="T12" fmla="*/ 2147483647 w 739"/>
                <a:gd name="T13" fmla="*/ 2147483647 h 136"/>
                <a:gd name="T14" fmla="*/ 2147483647 w 739"/>
                <a:gd name="T15" fmla="*/ 2147483647 h 136"/>
                <a:gd name="T16" fmla="*/ 0 w 739"/>
                <a:gd name="T17" fmla="*/ 2147483647 h 136"/>
                <a:gd name="T18" fmla="*/ 2147483647 w 739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39"/>
                <a:gd name="T31" fmla="*/ 0 h 136"/>
                <a:gd name="T32" fmla="*/ 739 w 739"/>
                <a:gd name="T33" fmla="*/ 136 h 1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39" h="136">
                  <a:moveTo>
                    <a:pt x="739" y="0"/>
                  </a:moveTo>
                  <a:lnTo>
                    <a:pt x="739" y="51"/>
                  </a:lnTo>
                  <a:lnTo>
                    <a:pt x="738" y="65"/>
                  </a:lnTo>
                  <a:lnTo>
                    <a:pt x="735" y="80"/>
                  </a:lnTo>
                  <a:lnTo>
                    <a:pt x="36" y="136"/>
                  </a:lnTo>
                  <a:lnTo>
                    <a:pt x="23" y="119"/>
                  </a:lnTo>
                  <a:lnTo>
                    <a:pt x="11" y="99"/>
                  </a:lnTo>
                  <a:lnTo>
                    <a:pt x="4" y="79"/>
                  </a:lnTo>
                  <a:lnTo>
                    <a:pt x="0" y="59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64"/>
            <p:cNvSpPr/>
            <p:nvPr/>
          </p:nvSpPr>
          <p:spPr bwMode="auto">
            <a:xfrm>
              <a:off x="2666964" y="5320505"/>
              <a:ext cx="301905" cy="88307"/>
            </a:xfrm>
            <a:custGeom>
              <a:avLst/>
              <a:gdLst>
                <a:gd name="T0" fmla="*/ 2147483647 w 247"/>
                <a:gd name="T1" fmla="*/ 0 h 74"/>
                <a:gd name="T2" fmla="*/ 2147483647 w 247"/>
                <a:gd name="T3" fmla="*/ 2147483647 h 74"/>
                <a:gd name="T4" fmla="*/ 2147483647 w 247"/>
                <a:gd name="T5" fmla="*/ 2147483647 h 74"/>
                <a:gd name="T6" fmla="*/ 2147483647 w 247"/>
                <a:gd name="T7" fmla="*/ 2147483647 h 74"/>
                <a:gd name="T8" fmla="*/ 2147483647 w 247"/>
                <a:gd name="T9" fmla="*/ 2147483647 h 74"/>
                <a:gd name="T10" fmla="*/ 2147483647 w 247"/>
                <a:gd name="T11" fmla="*/ 2147483647 h 74"/>
                <a:gd name="T12" fmla="*/ 2147483647 w 247"/>
                <a:gd name="T13" fmla="*/ 2147483647 h 74"/>
                <a:gd name="T14" fmla="*/ 2147483647 w 247"/>
                <a:gd name="T15" fmla="*/ 2147483647 h 74"/>
                <a:gd name="T16" fmla="*/ 2147483647 w 247"/>
                <a:gd name="T17" fmla="*/ 2147483647 h 74"/>
                <a:gd name="T18" fmla="*/ 2147483647 w 247"/>
                <a:gd name="T19" fmla="*/ 2147483647 h 74"/>
                <a:gd name="T20" fmla="*/ 2147483647 w 247"/>
                <a:gd name="T21" fmla="*/ 2147483647 h 74"/>
                <a:gd name="T22" fmla="*/ 2147483647 w 247"/>
                <a:gd name="T23" fmla="*/ 2147483647 h 74"/>
                <a:gd name="T24" fmla="*/ 2147483647 w 247"/>
                <a:gd name="T25" fmla="*/ 2147483647 h 74"/>
                <a:gd name="T26" fmla="*/ 0 w 247"/>
                <a:gd name="T27" fmla="*/ 2147483647 h 74"/>
                <a:gd name="T28" fmla="*/ 2147483647 w 247"/>
                <a:gd name="T29" fmla="*/ 2147483647 h 74"/>
                <a:gd name="T30" fmla="*/ 2147483647 w 247"/>
                <a:gd name="T31" fmla="*/ 2147483647 h 74"/>
                <a:gd name="T32" fmla="*/ 2147483647 w 247"/>
                <a:gd name="T33" fmla="*/ 2147483647 h 74"/>
                <a:gd name="T34" fmla="*/ 2147483647 w 247"/>
                <a:gd name="T35" fmla="*/ 2147483647 h 74"/>
                <a:gd name="T36" fmla="*/ 2147483647 w 247"/>
                <a:gd name="T37" fmla="*/ 0 h 7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7"/>
                <a:gd name="T58" fmla="*/ 0 h 74"/>
                <a:gd name="T59" fmla="*/ 247 w 247"/>
                <a:gd name="T60" fmla="*/ 74 h 7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7" h="74">
                  <a:moveTo>
                    <a:pt x="123" y="0"/>
                  </a:moveTo>
                  <a:lnTo>
                    <a:pt x="153" y="1"/>
                  </a:lnTo>
                  <a:lnTo>
                    <a:pt x="180" y="5"/>
                  </a:lnTo>
                  <a:lnTo>
                    <a:pt x="206" y="12"/>
                  </a:lnTo>
                  <a:lnTo>
                    <a:pt x="228" y="20"/>
                  </a:lnTo>
                  <a:lnTo>
                    <a:pt x="247" y="30"/>
                  </a:lnTo>
                  <a:lnTo>
                    <a:pt x="189" y="60"/>
                  </a:lnTo>
                  <a:lnTo>
                    <a:pt x="169" y="68"/>
                  </a:lnTo>
                  <a:lnTo>
                    <a:pt x="147" y="73"/>
                  </a:lnTo>
                  <a:lnTo>
                    <a:pt x="122" y="74"/>
                  </a:lnTo>
                  <a:lnTo>
                    <a:pt x="99" y="73"/>
                  </a:lnTo>
                  <a:lnTo>
                    <a:pt x="77" y="68"/>
                  </a:lnTo>
                  <a:lnTo>
                    <a:pt x="57" y="60"/>
                  </a:lnTo>
                  <a:lnTo>
                    <a:pt x="0" y="30"/>
                  </a:lnTo>
                  <a:lnTo>
                    <a:pt x="18" y="20"/>
                  </a:lnTo>
                  <a:lnTo>
                    <a:pt x="40" y="12"/>
                  </a:lnTo>
                  <a:lnTo>
                    <a:pt x="66" y="5"/>
                  </a:lnTo>
                  <a:lnTo>
                    <a:pt x="94" y="1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165"/>
            <p:cNvSpPr/>
            <p:nvPr/>
          </p:nvSpPr>
          <p:spPr bwMode="auto">
            <a:xfrm>
              <a:off x="1555060" y="1309888"/>
              <a:ext cx="2525713" cy="3149624"/>
            </a:xfrm>
            <a:custGeom>
              <a:avLst/>
              <a:gdLst/>
              <a:ahLst/>
              <a:cxnLst>
                <a:cxn ang="0">
                  <a:pos x="1109" y="3"/>
                </a:cxn>
                <a:cxn ang="0">
                  <a:pos x="1264" y="27"/>
                </a:cxn>
                <a:cxn ang="0">
                  <a:pos x="1411" y="74"/>
                </a:cxn>
                <a:cxn ang="0">
                  <a:pos x="1548" y="140"/>
                </a:cxn>
                <a:cxn ang="0">
                  <a:pos x="1671" y="226"/>
                </a:cxn>
                <a:cxn ang="0">
                  <a:pos x="1782" y="329"/>
                </a:cxn>
                <a:cxn ang="0">
                  <a:pos x="1876" y="445"/>
                </a:cxn>
                <a:cxn ang="0">
                  <a:pos x="1952" y="576"/>
                </a:cxn>
                <a:cxn ang="0">
                  <a:pos x="2009" y="718"/>
                </a:cxn>
                <a:cxn ang="0">
                  <a:pos x="2045" y="869"/>
                </a:cxn>
                <a:cxn ang="0">
                  <a:pos x="2057" y="1028"/>
                </a:cxn>
                <a:cxn ang="0">
                  <a:pos x="2046" y="1166"/>
                </a:cxn>
                <a:cxn ang="0">
                  <a:pos x="2016" y="1295"/>
                </a:cxn>
                <a:cxn ang="0">
                  <a:pos x="1971" y="1418"/>
                </a:cxn>
                <a:cxn ang="0">
                  <a:pos x="1915" y="1535"/>
                </a:cxn>
                <a:cxn ang="0">
                  <a:pos x="1850" y="1649"/>
                </a:cxn>
                <a:cxn ang="0">
                  <a:pos x="1748" y="1814"/>
                </a:cxn>
                <a:cxn ang="0">
                  <a:pos x="1649" y="1979"/>
                </a:cxn>
                <a:cxn ang="0">
                  <a:pos x="1592" y="2090"/>
                </a:cxn>
                <a:cxn ang="0">
                  <a:pos x="1547" y="2204"/>
                </a:cxn>
                <a:cxn ang="0">
                  <a:pos x="1516" y="2323"/>
                </a:cxn>
                <a:cxn ang="0">
                  <a:pos x="1505" y="2447"/>
                </a:cxn>
                <a:cxn ang="0">
                  <a:pos x="1496" y="2503"/>
                </a:cxn>
                <a:cxn ang="0">
                  <a:pos x="1481" y="2535"/>
                </a:cxn>
                <a:cxn ang="0">
                  <a:pos x="1456" y="2557"/>
                </a:cxn>
                <a:cxn ang="0">
                  <a:pos x="1424" y="2566"/>
                </a:cxn>
                <a:cxn ang="0">
                  <a:pos x="615" y="2564"/>
                </a:cxn>
                <a:cxn ang="0">
                  <a:pos x="586" y="2548"/>
                </a:cxn>
                <a:cxn ang="0">
                  <a:pos x="567" y="2520"/>
                </a:cxn>
                <a:cxn ang="0">
                  <a:pos x="553" y="2475"/>
                </a:cxn>
                <a:cxn ang="0">
                  <a:pos x="549" y="2387"/>
                </a:cxn>
                <a:cxn ang="0">
                  <a:pos x="531" y="2270"/>
                </a:cxn>
                <a:cxn ang="0">
                  <a:pos x="497" y="2158"/>
                </a:cxn>
                <a:cxn ang="0">
                  <a:pos x="449" y="2050"/>
                </a:cxn>
                <a:cxn ang="0">
                  <a:pos x="393" y="1944"/>
                </a:cxn>
                <a:cxn ang="0">
                  <a:pos x="329" y="1838"/>
                </a:cxn>
                <a:cxn ang="0">
                  <a:pos x="229" y="1680"/>
                </a:cxn>
                <a:cxn ang="0">
                  <a:pos x="165" y="1572"/>
                </a:cxn>
                <a:cxn ang="0">
                  <a:pos x="106" y="1460"/>
                </a:cxn>
                <a:cxn ang="0">
                  <a:pos x="58" y="1345"/>
                </a:cxn>
                <a:cxn ang="0">
                  <a:pos x="22" y="1224"/>
                </a:cxn>
                <a:cxn ang="0">
                  <a:pos x="3" y="1095"/>
                </a:cxn>
                <a:cxn ang="0">
                  <a:pos x="3" y="948"/>
                </a:cxn>
                <a:cxn ang="0">
                  <a:pos x="27" y="793"/>
                </a:cxn>
                <a:cxn ang="0">
                  <a:pos x="74" y="646"/>
                </a:cxn>
                <a:cxn ang="0">
                  <a:pos x="140" y="509"/>
                </a:cxn>
                <a:cxn ang="0">
                  <a:pos x="226" y="385"/>
                </a:cxn>
                <a:cxn ang="0">
                  <a:pos x="329" y="275"/>
                </a:cxn>
                <a:cxn ang="0">
                  <a:pos x="445" y="181"/>
                </a:cxn>
                <a:cxn ang="0">
                  <a:pos x="576" y="105"/>
                </a:cxn>
                <a:cxn ang="0">
                  <a:pos x="718" y="48"/>
                </a:cxn>
                <a:cxn ang="0">
                  <a:pos x="869" y="12"/>
                </a:cxn>
                <a:cxn ang="0">
                  <a:pos x="1028" y="0"/>
                </a:cxn>
              </a:cxnLst>
              <a:rect l="0" t="0" r="r" b="b"/>
              <a:pathLst>
                <a:path w="2057" h="2566">
                  <a:moveTo>
                    <a:pt x="1028" y="0"/>
                  </a:moveTo>
                  <a:lnTo>
                    <a:pt x="1109" y="3"/>
                  </a:lnTo>
                  <a:lnTo>
                    <a:pt x="1188" y="12"/>
                  </a:lnTo>
                  <a:lnTo>
                    <a:pt x="1264" y="27"/>
                  </a:lnTo>
                  <a:lnTo>
                    <a:pt x="1339" y="48"/>
                  </a:lnTo>
                  <a:lnTo>
                    <a:pt x="1411" y="74"/>
                  </a:lnTo>
                  <a:lnTo>
                    <a:pt x="1481" y="105"/>
                  </a:lnTo>
                  <a:lnTo>
                    <a:pt x="1548" y="140"/>
                  </a:lnTo>
                  <a:lnTo>
                    <a:pt x="1612" y="181"/>
                  </a:lnTo>
                  <a:lnTo>
                    <a:pt x="1671" y="226"/>
                  </a:lnTo>
                  <a:lnTo>
                    <a:pt x="1728" y="275"/>
                  </a:lnTo>
                  <a:lnTo>
                    <a:pt x="1782" y="329"/>
                  </a:lnTo>
                  <a:lnTo>
                    <a:pt x="1831" y="385"/>
                  </a:lnTo>
                  <a:lnTo>
                    <a:pt x="1876" y="445"/>
                  </a:lnTo>
                  <a:lnTo>
                    <a:pt x="1917" y="509"/>
                  </a:lnTo>
                  <a:lnTo>
                    <a:pt x="1952" y="576"/>
                  </a:lnTo>
                  <a:lnTo>
                    <a:pt x="1983" y="646"/>
                  </a:lnTo>
                  <a:lnTo>
                    <a:pt x="2009" y="718"/>
                  </a:lnTo>
                  <a:lnTo>
                    <a:pt x="2030" y="793"/>
                  </a:lnTo>
                  <a:lnTo>
                    <a:pt x="2045" y="869"/>
                  </a:lnTo>
                  <a:lnTo>
                    <a:pt x="2054" y="948"/>
                  </a:lnTo>
                  <a:lnTo>
                    <a:pt x="2057" y="1028"/>
                  </a:lnTo>
                  <a:lnTo>
                    <a:pt x="2054" y="1098"/>
                  </a:lnTo>
                  <a:lnTo>
                    <a:pt x="2046" y="1166"/>
                  </a:lnTo>
                  <a:lnTo>
                    <a:pt x="2034" y="1231"/>
                  </a:lnTo>
                  <a:lnTo>
                    <a:pt x="2016" y="1295"/>
                  </a:lnTo>
                  <a:lnTo>
                    <a:pt x="1995" y="1357"/>
                  </a:lnTo>
                  <a:lnTo>
                    <a:pt x="1971" y="1418"/>
                  </a:lnTo>
                  <a:lnTo>
                    <a:pt x="1944" y="1477"/>
                  </a:lnTo>
                  <a:lnTo>
                    <a:pt x="1915" y="1535"/>
                  </a:lnTo>
                  <a:lnTo>
                    <a:pt x="1883" y="1592"/>
                  </a:lnTo>
                  <a:lnTo>
                    <a:pt x="1850" y="1649"/>
                  </a:lnTo>
                  <a:lnTo>
                    <a:pt x="1817" y="1705"/>
                  </a:lnTo>
                  <a:lnTo>
                    <a:pt x="1748" y="1814"/>
                  </a:lnTo>
                  <a:lnTo>
                    <a:pt x="1681" y="1924"/>
                  </a:lnTo>
                  <a:lnTo>
                    <a:pt x="1649" y="1979"/>
                  </a:lnTo>
                  <a:lnTo>
                    <a:pt x="1620" y="2034"/>
                  </a:lnTo>
                  <a:lnTo>
                    <a:pt x="1592" y="2090"/>
                  </a:lnTo>
                  <a:lnTo>
                    <a:pt x="1568" y="2147"/>
                  </a:lnTo>
                  <a:lnTo>
                    <a:pt x="1547" y="2204"/>
                  </a:lnTo>
                  <a:lnTo>
                    <a:pt x="1529" y="2263"/>
                  </a:lnTo>
                  <a:lnTo>
                    <a:pt x="1516" y="2323"/>
                  </a:lnTo>
                  <a:lnTo>
                    <a:pt x="1508" y="2384"/>
                  </a:lnTo>
                  <a:lnTo>
                    <a:pt x="1505" y="2447"/>
                  </a:lnTo>
                  <a:lnTo>
                    <a:pt x="1503" y="2475"/>
                  </a:lnTo>
                  <a:lnTo>
                    <a:pt x="1496" y="2503"/>
                  </a:lnTo>
                  <a:lnTo>
                    <a:pt x="1489" y="2520"/>
                  </a:lnTo>
                  <a:lnTo>
                    <a:pt x="1481" y="2535"/>
                  </a:lnTo>
                  <a:lnTo>
                    <a:pt x="1470" y="2548"/>
                  </a:lnTo>
                  <a:lnTo>
                    <a:pt x="1456" y="2557"/>
                  </a:lnTo>
                  <a:lnTo>
                    <a:pt x="1441" y="2564"/>
                  </a:lnTo>
                  <a:lnTo>
                    <a:pt x="1424" y="2566"/>
                  </a:lnTo>
                  <a:lnTo>
                    <a:pt x="632" y="2566"/>
                  </a:lnTo>
                  <a:lnTo>
                    <a:pt x="615" y="2564"/>
                  </a:lnTo>
                  <a:lnTo>
                    <a:pt x="599" y="2557"/>
                  </a:lnTo>
                  <a:lnTo>
                    <a:pt x="586" y="2548"/>
                  </a:lnTo>
                  <a:lnTo>
                    <a:pt x="575" y="2535"/>
                  </a:lnTo>
                  <a:lnTo>
                    <a:pt x="567" y="2520"/>
                  </a:lnTo>
                  <a:lnTo>
                    <a:pt x="560" y="2503"/>
                  </a:lnTo>
                  <a:lnTo>
                    <a:pt x="553" y="2475"/>
                  </a:lnTo>
                  <a:lnTo>
                    <a:pt x="551" y="2447"/>
                  </a:lnTo>
                  <a:lnTo>
                    <a:pt x="549" y="2387"/>
                  </a:lnTo>
                  <a:lnTo>
                    <a:pt x="543" y="2327"/>
                  </a:lnTo>
                  <a:lnTo>
                    <a:pt x="531" y="2270"/>
                  </a:lnTo>
                  <a:lnTo>
                    <a:pt x="516" y="2214"/>
                  </a:lnTo>
                  <a:lnTo>
                    <a:pt x="497" y="2158"/>
                  </a:lnTo>
                  <a:lnTo>
                    <a:pt x="475" y="2104"/>
                  </a:lnTo>
                  <a:lnTo>
                    <a:pt x="449" y="2050"/>
                  </a:lnTo>
                  <a:lnTo>
                    <a:pt x="422" y="1997"/>
                  </a:lnTo>
                  <a:lnTo>
                    <a:pt x="393" y="1944"/>
                  </a:lnTo>
                  <a:lnTo>
                    <a:pt x="361" y="1891"/>
                  </a:lnTo>
                  <a:lnTo>
                    <a:pt x="329" y="1838"/>
                  </a:lnTo>
                  <a:lnTo>
                    <a:pt x="262" y="1733"/>
                  </a:lnTo>
                  <a:lnTo>
                    <a:pt x="229" y="1680"/>
                  </a:lnTo>
                  <a:lnTo>
                    <a:pt x="197" y="1626"/>
                  </a:lnTo>
                  <a:lnTo>
                    <a:pt x="165" y="1572"/>
                  </a:lnTo>
                  <a:lnTo>
                    <a:pt x="135" y="1517"/>
                  </a:lnTo>
                  <a:lnTo>
                    <a:pt x="106" y="1460"/>
                  </a:lnTo>
                  <a:lnTo>
                    <a:pt x="81" y="1403"/>
                  </a:lnTo>
                  <a:lnTo>
                    <a:pt x="58" y="1345"/>
                  </a:lnTo>
                  <a:lnTo>
                    <a:pt x="39" y="1285"/>
                  </a:lnTo>
                  <a:lnTo>
                    <a:pt x="22" y="1224"/>
                  </a:lnTo>
                  <a:lnTo>
                    <a:pt x="10" y="1160"/>
                  </a:lnTo>
                  <a:lnTo>
                    <a:pt x="3" y="1095"/>
                  </a:lnTo>
                  <a:lnTo>
                    <a:pt x="0" y="1028"/>
                  </a:lnTo>
                  <a:lnTo>
                    <a:pt x="3" y="948"/>
                  </a:lnTo>
                  <a:lnTo>
                    <a:pt x="12" y="869"/>
                  </a:lnTo>
                  <a:lnTo>
                    <a:pt x="27" y="793"/>
                  </a:lnTo>
                  <a:lnTo>
                    <a:pt x="48" y="718"/>
                  </a:lnTo>
                  <a:lnTo>
                    <a:pt x="74" y="646"/>
                  </a:lnTo>
                  <a:lnTo>
                    <a:pt x="104" y="576"/>
                  </a:lnTo>
                  <a:lnTo>
                    <a:pt x="140" y="509"/>
                  </a:lnTo>
                  <a:lnTo>
                    <a:pt x="181" y="445"/>
                  </a:lnTo>
                  <a:lnTo>
                    <a:pt x="226" y="385"/>
                  </a:lnTo>
                  <a:lnTo>
                    <a:pt x="275" y="329"/>
                  </a:lnTo>
                  <a:lnTo>
                    <a:pt x="329" y="275"/>
                  </a:lnTo>
                  <a:lnTo>
                    <a:pt x="385" y="226"/>
                  </a:lnTo>
                  <a:lnTo>
                    <a:pt x="445" y="181"/>
                  </a:lnTo>
                  <a:lnTo>
                    <a:pt x="509" y="140"/>
                  </a:lnTo>
                  <a:lnTo>
                    <a:pt x="576" y="105"/>
                  </a:lnTo>
                  <a:lnTo>
                    <a:pt x="646" y="74"/>
                  </a:lnTo>
                  <a:lnTo>
                    <a:pt x="718" y="48"/>
                  </a:lnTo>
                  <a:lnTo>
                    <a:pt x="793" y="27"/>
                  </a:lnTo>
                  <a:lnTo>
                    <a:pt x="869" y="12"/>
                  </a:lnTo>
                  <a:lnTo>
                    <a:pt x="948" y="3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183" name="Freeform 172"/>
            <p:cNvSpPr/>
            <p:nvPr/>
          </p:nvSpPr>
          <p:spPr bwMode="auto">
            <a:xfrm>
              <a:off x="2534420" y="3539643"/>
              <a:ext cx="559633" cy="919869"/>
            </a:xfrm>
            <a:custGeom>
              <a:avLst/>
              <a:gdLst>
                <a:gd name="T0" fmla="*/ 343409709 w 456"/>
                <a:gd name="T1" fmla="*/ 0 h 748"/>
                <a:gd name="T2" fmla="*/ 399137374 w 456"/>
                <a:gd name="T3" fmla="*/ 4536627 h 748"/>
                <a:gd name="T4" fmla="*/ 451854557 w 456"/>
                <a:gd name="T5" fmla="*/ 15123729 h 748"/>
                <a:gd name="T6" fmla="*/ 501557576 w 456"/>
                <a:gd name="T7" fmla="*/ 33271465 h 748"/>
                <a:gd name="T8" fmla="*/ 545237177 w 456"/>
                <a:gd name="T9" fmla="*/ 58981066 h 748"/>
                <a:gd name="T10" fmla="*/ 587409697 w 456"/>
                <a:gd name="T11" fmla="*/ 89228523 h 748"/>
                <a:gd name="T12" fmla="*/ 620545861 w 456"/>
                <a:gd name="T13" fmla="*/ 124011377 h 748"/>
                <a:gd name="T14" fmla="*/ 647657380 w 456"/>
                <a:gd name="T15" fmla="*/ 163332087 h 748"/>
                <a:gd name="T16" fmla="*/ 668744253 w 456"/>
                <a:gd name="T17" fmla="*/ 207190654 h 748"/>
                <a:gd name="T18" fmla="*/ 682299399 w 456"/>
                <a:gd name="T19" fmla="*/ 252560610 h 748"/>
                <a:gd name="T20" fmla="*/ 686818190 w 456"/>
                <a:gd name="T21" fmla="*/ 302467193 h 748"/>
                <a:gd name="T22" fmla="*/ 686818190 w 456"/>
                <a:gd name="T23" fmla="*/ 1131228579 h 748"/>
                <a:gd name="T24" fmla="*/ 0 w 456"/>
                <a:gd name="T25" fmla="*/ 1131228579 h 748"/>
                <a:gd name="T26" fmla="*/ 0 w 456"/>
                <a:gd name="T27" fmla="*/ 302467193 h 748"/>
                <a:gd name="T28" fmla="*/ 4518791 w 456"/>
                <a:gd name="T29" fmla="*/ 252560610 h 748"/>
                <a:gd name="T30" fmla="*/ 16568082 w 456"/>
                <a:gd name="T31" fmla="*/ 207190654 h 748"/>
                <a:gd name="T32" fmla="*/ 39160810 w 456"/>
                <a:gd name="T33" fmla="*/ 163332087 h 748"/>
                <a:gd name="T34" fmla="*/ 66272329 w 456"/>
                <a:gd name="T35" fmla="*/ 124011377 h 748"/>
                <a:gd name="T36" fmla="*/ 100914348 w 456"/>
                <a:gd name="T37" fmla="*/ 89228523 h 748"/>
                <a:gd name="T38" fmla="*/ 141581013 w 456"/>
                <a:gd name="T39" fmla="*/ 58981066 h 748"/>
                <a:gd name="T40" fmla="*/ 186766468 w 456"/>
                <a:gd name="T41" fmla="*/ 33271465 h 748"/>
                <a:gd name="T42" fmla="*/ 234963633 w 456"/>
                <a:gd name="T43" fmla="*/ 15123729 h 748"/>
                <a:gd name="T44" fmla="*/ 289186671 w 456"/>
                <a:gd name="T45" fmla="*/ 4536627 h 748"/>
                <a:gd name="T46" fmla="*/ 343409709 w 456"/>
                <a:gd name="T47" fmla="*/ 0 h 74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56" h="748">
                  <a:moveTo>
                    <a:pt x="228" y="0"/>
                  </a:moveTo>
                  <a:lnTo>
                    <a:pt x="265" y="3"/>
                  </a:lnTo>
                  <a:lnTo>
                    <a:pt x="300" y="10"/>
                  </a:lnTo>
                  <a:lnTo>
                    <a:pt x="333" y="22"/>
                  </a:lnTo>
                  <a:lnTo>
                    <a:pt x="362" y="39"/>
                  </a:lnTo>
                  <a:lnTo>
                    <a:pt x="390" y="59"/>
                  </a:lnTo>
                  <a:lnTo>
                    <a:pt x="412" y="82"/>
                  </a:lnTo>
                  <a:lnTo>
                    <a:pt x="430" y="108"/>
                  </a:lnTo>
                  <a:lnTo>
                    <a:pt x="444" y="137"/>
                  </a:lnTo>
                  <a:lnTo>
                    <a:pt x="453" y="167"/>
                  </a:lnTo>
                  <a:lnTo>
                    <a:pt x="456" y="200"/>
                  </a:lnTo>
                  <a:lnTo>
                    <a:pt x="456" y="748"/>
                  </a:lnTo>
                  <a:lnTo>
                    <a:pt x="0" y="748"/>
                  </a:lnTo>
                  <a:lnTo>
                    <a:pt x="0" y="200"/>
                  </a:lnTo>
                  <a:lnTo>
                    <a:pt x="3" y="167"/>
                  </a:lnTo>
                  <a:lnTo>
                    <a:pt x="11" y="137"/>
                  </a:lnTo>
                  <a:lnTo>
                    <a:pt x="26" y="108"/>
                  </a:lnTo>
                  <a:lnTo>
                    <a:pt x="44" y="82"/>
                  </a:lnTo>
                  <a:lnTo>
                    <a:pt x="67" y="59"/>
                  </a:lnTo>
                  <a:lnTo>
                    <a:pt x="94" y="39"/>
                  </a:lnTo>
                  <a:lnTo>
                    <a:pt x="124" y="22"/>
                  </a:lnTo>
                  <a:lnTo>
                    <a:pt x="156" y="10"/>
                  </a:lnTo>
                  <a:lnTo>
                    <a:pt x="192" y="3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E1E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10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175"/>
            <p:cNvSpPr>
              <a:spLocks noEditPoints="1"/>
            </p:cNvSpPr>
            <p:nvPr/>
          </p:nvSpPr>
          <p:spPr bwMode="auto">
            <a:xfrm>
              <a:off x="2239876" y="4290254"/>
              <a:ext cx="1148720" cy="169258"/>
            </a:xfrm>
            <a:custGeom>
              <a:avLst/>
              <a:gdLst>
                <a:gd name="T0" fmla="*/ 696 w 936"/>
                <a:gd name="T1" fmla="*/ 0 h 140"/>
                <a:gd name="T2" fmla="*/ 747 w 936"/>
                <a:gd name="T3" fmla="*/ 10 h 140"/>
                <a:gd name="T4" fmla="*/ 794 w 936"/>
                <a:gd name="T5" fmla="*/ 20 h 140"/>
                <a:gd name="T6" fmla="*/ 838 w 936"/>
                <a:gd name="T7" fmla="*/ 33 h 140"/>
                <a:gd name="T8" fmla="*/ 876 w 936"/>
                <a:gd name="T9" fmla="*/ 46 h 140"/>
                <a:gd name="T10" fmla="*/ 909 w 936"/>
                <a:gd name="T11" fmla="*/ 60 h 140"/>
                <a:gd name="T12" fmla="*/ 936 w 936"/>
                <a:gd name="T13" fmla="*/ 77 h 140"/>
                <a:gd name="T14" fmla="*/ 929 w 936"/>
                <a:gd name="T15" fmla="*/ 94 h 140"/>
                <a:gd name="T16" fmla="*/ 921 w 936"/>
                <a:gd name="T17" fmla="*/ 109 h 140"/>
                <a:gd name="T18" fmla="*/ 910 w 936"/>
                <a:gd name="T19" fmla="*/ 122 h 140"/>
                <a:gd name="T20" fmla="*/ 896 w 936"/>
                <a:gd name="T21" fmla="*/ 131 h 140"/>
                <a:gd name="T22" fmla="*/ 881 w 936"/>
                <a:gd name="T23" fmla="*/ 138 h 140"/>
                <a:gd name="T24" fmla="*/ 864 w 936"/>
                <a:gd name="T25" fmla="*/ 140 h 140"/>
                <a:gd name="T26" fmla="*/ 696 w 936"/>
                <a:gd name="T27" fmla="*/ 140 h 140"/>
                <a:gd name="T28" fmla="*/ 696 w 936"/>
                <a:gd name="T29" fmla="*/ 0 h 140"/>
                <a:gd name="T30" fmla="*/ 240 w 936"/>
                <a:gd name="T31" fmla="*/ 0 h 140"/>
                <a:gd name="T32" fmla="*/ 240 w 936"/>
                <a:gd name="T33" fmla="*/ 140 h 140"/>
                <a:gd name="T34" fmla="*/ 72 w 936"/>
                <a:gd name="T35" fmla="*/ 140 h 140"/>
                <a:gd name="T36" fmla="*/ 55 w 936"/>
                <a:gd name="T37" fmla="*/ 138 h 140"/>
                <a:gd name="T38" fmla="*/ 39 w 936"/>
                <a:gd name="T39" fmla="*/ 131 h 140"/>
                <a:gd name="T40" fmla="*/ 26 w 936"/>
                <a:gd name="T41" fmla="*/ 122 h 140"/>
                <a:gd name="T42" fmla="*/ 15 w 936"/>
                <a:gd name="T43" fmla="*/ 109 h 140"/>
                <a:gd name="T44" fmla="*/ 7 w 936"/>
                <a:gd name="T45" fmla="*/ 94 h 140"/>
                <a:gd name="T46" fmla="*/ 0 w 936"/>
                <a:gd name="T47" fmla="*/ 77 h 140"/>
                <a:gd name="T48" fmla="*/ 27 w 936"/>
                <a:gd name="T49" fmla="*/ 60 h 140"/>
                <a:gd name="T50" fmla="*/ 60 w 936"/>
                <a:gd name="T51" fmla="*/ 46 h 140"/>
                <a:gd name="T52" fmla="*/ 98 w 936"/>
                <a:gd name="T53" fmla="*/ 33 h 140"/>
                <a:gd name="T54" fmla="*/ 142 w 936"/>
                <a:gd name="T55" fmla="*/ 20 h 140"/>
                <a:gd name="T56" fmla="*/ 189 w 936"/>
                <a:gd name="T57" fmla="*/ 10 h 140"/>
                <a:gd name="T58" fmla="*/ 240 w 936"/>
                <a:gd name="T59" fmla="*/ 0 h 14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936"/>
                <a:gd name="T91" fmla="*/ 0 h 140"/>
                <a:gd name="T92" fmla="*/ 936 w 936"/>
                <a:gd name="T93" fmla="*/ 140 h 14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936" h="140">
                  <a:moveTo>
                    <a:pt x="696" y="0"/>
                  </a:moveTo>
                  <a:lnTo>
                    <a:pt x="747" y="10"/>
                  </a:lnTo>
                  <a:lnTo>
                    <a:pt x="794" y="20"/>
                  </a:lnTo>
                  <a:lnTo>
                    <a:pt x="838" y="33"/>
                  </a:lnTo>
                  <a:lnTo>
                    <a:pt x="876" y="46"/>
                  </a:lnTo>
                  <a:lnTo>
                    <a:pt x="909" y="60"/>
                  </a:lnTo>
                  <a:lnTo>
                    <a:pt x="936" y="77"/>
                  </a:lnTo>
                  <a:lnTo>
                    <a:pt x="929" y="94"/>
                  </a:lnTo>
                  <a:lnTo>
                    <a:pt x="921" y="109"/>
                  </a:lnTo>
                  <a:lnTo>
                    <a:pt x="910" y="122"/>
                  </a:lnTo>
                  <a:lnTo>
                    <a:pt x="896" y="131"/>
                  </a:lnTo>
                  <a:lnTo>
                    <a:pt x="881" y="138"/>
                  </a:lnTo>
                  <a:lnTo>
                    <a:pt x="864" y="140"/>
                  </a:lnTo>
                  <a:lnTo>
                    <a:pt x="696" y="140"/>
                  </a:lnTo>
                  <a:lnTo>
                    <a:pt x="696" y="0"/>
                  </a:lnTo>
                  <a:close/>
                  <a:moveTo>
                    <a:pt x="240" y="0"/>
                  </a:moveTo>
                  <a:lnTo>
                    <a:pt x="240" y="140"/>
                  </a:lnTo>
                  <a:lnTo>
                    <a:pt x="72" y="140"/>
                  </a:lnTo>
                  <a:lnTo>
                    <a:pt x="55" y="138"/>
                  </a:lnTo>
                  <a:lnTo>
                    <a:pt x="39" y="131"/>
                  </a:lnTo>
                  <a:lnTo>
                    <a:pt x="26" y="122"/>
                  </a:lnTo>
                  <a:lnTo>
                    <a:pt x="15" y="109"/>
                  </a:lnTo>
                  <a:lnTo>
                    <a:pt x="7" y="94"/>
                  </a:lnTo>
                  <a:lnTo>
                    <a:pt x="0" y="77"/>
                  </a:lnTo>
                  <a:lnTo>
                    <a:pt x="27" y="60"/>
                  </a:lnTo>
                  <a:lnTo>
                    <a:pt x="60" y="46"/>
                  </a:lnTo>
                  <a:lnTo>
                    <a:pt x="98" y="33"/>
                  </a:lnTo>
                  <a:lnTo>
                    <a:pt x="142" y="20"/>
                  </a:lnTo>
                  <a:lnTo>
                    <a:pt x="189" y="1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176"/>
            <p:cNvSpPr>
              <a:spLocks noEditPoints="1"/>
            </p:cNvSpPr>
            <p:nvPr/>
          </p:nvSpPr>
          <p:spPr bwMode="auto">
            <a:xfrm>
              <a:off x="2534420" y="4268180"/>
              <a:ext cx="559633" cy="191332"/>
            </a:xfrm>
            <a:custGeom>
              <a:avLst/>
              <a:gdLst>
                <a:gd name="T0" fmla="*/ 297 w 456"/>
                <a:gd name="T1" fmla="*/ 0 h 155"/>
                <a:gd name="T2" fmla="*/ 352 w 456"/>
                <a:gd name="T3" fmla="*/ 4 h 155"/>
                <a:gd name="T4" fmla="*/ 405 w 456"/>
                <a:gd name="T5" fmla="*/ 9 h 155"/>
                <a:gd name="T6" fmla="*/ 456 w 456"/>
                <a:gd name="T7" fmla="*/ 15 h 155"/>
                <a:gd name="T8" fmla="*/ 456 w 456"/>
                <a:gd name="T9" fmla="*/ 155 h 155"/>
                <a:gd name="T10" fmla="*/ 297 w 456"/>
                <a:gd name="T11" fmla="*/ 155 h 155"/>
                <a:gd name="T12" fmla="*/ 297 w 456"/>
                <a:gd name="T13" fmla="*/ 0 h 155"/>
                <a:gd name="T14" fmla="*/ 159 w 456"/>
                <a:gd name="T15" fmla="*/ 0 h 155"/>
                <a:gd name="T16" fmla="*/ 159 w 456"/>
                <a:gd name="T17" fmla="*/ 155 h 155"/>
                <a:gd name="T18" fmla="*/ 0 w 456"/>
                <a:gd name="T19" fmla="*/ 155 h 155"/>
                <a:gd name="T20" fmla="*/ 0 w 456"/>
                <a:gd name="T21" fmla="*/ 15 h 155"/>
                <a:gd name="T22" fmla="*/ 51 w 456"/>
                <a:gd name="T23" fmla="*/ 9 h 155"/>
                <a:gd name="T24" fmla="*/ 104 w 456"/>
                <a:gd name="T25" fmla="*/ 4 h 155"/>
                <a:gd name="T26" fmla="*/ 159 w 456"/>
                <a:gd name="T27" fmla="*/ 0 h 15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6"/>
                <a:gd name="T43" fmla="*/ 0 h 155"/>
                <a:gd name="T44" fmla="*/ 456 w 456"/>
                <a:gd name="T45" fmla="*/ 155 h 15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6" h="155">
                  <a:moveTo>
                    <a:pt x="297" y="0"/>
                  </a:moveTo>
                  <a:lnTo>
                    <a:pt x="352" y="4"/>
                  </a:lnTo>
                  <a:lnTo>
                    <a:pt x="405" y="9"/>
                  </a:lnTo>
                  <a:lnTo>
                    <a:pt x="456" y="15"/>
                  </a:lnTo>
                  <a:lnTo>
                    <a:pt x="456" y="155"/>
                  </a:lnTo>
                  <a:lnTo>
                    <a:pt x="297" y="155"/>
                  </a:lnTo>
                  <a:lnTo>
                    <a:pt x="297" y="0"/>
                  </a:lnTo>
                  <a:close/>
                  <a:moveTo>
                    <a:pt x="159" y="0"/>
                  </a:moveTo>
                  <a:lnTo>
                    <a:pt x="159" y="155"/>
                  </a:lnTo>
                  <a:lnTo>
                    <a:pt x="0" y="155"/>
                  </a:lnTo>
                  <a:lnTo>
                    <a:pt x="0" y="15"/>
                  </a:lnTo>
                  <a:lnTo>
                    <a:pt x="51" y="9"/>
                  </a:lnTo>
                  <a:lnTo>
                    <a:pt x="104" y="4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177"/>
            <p:cNvSpPr/>
            <p:nvPr/>
          </p:nvSpPr>
          <p:spPr bwMode="auto">
            <a:xfrm>
              <a:off x="2733234" y="4268180"/>
              <a:ext cx="169365" cy="191332"/>
            </a:xfrm>
            <a:custGeom>
              <a:avLst/>
              <a:gdLst>
                <a:gd name="T0" fmla="*/ 69 w 138"/>
                <a:gd name="T1" fmla="*/ 0 h 156"/>
                <a:gd name="T2" fmla="*/ 104 w 138"/>
                <a:gd name="T3" fmla="*/ 1 h 156"/>
                <a:gd name="T4" fmla="*/ 138 w 138"/>
                <a:gd name="T5" fmla="*/ 1 h 156"/>
                <a:gd name="T6" fmla="*/ 138 w 138"/>
                <a:gd name="T7" fmla="*/ 156 h 156"/>
                <a:gd name="T8" fmla="*/ 0 w 138"/>
                <a:gd name="T9" fmla="*/ 156 h 156"/>
                <a:gd name="T10" fmla="*/ 0 w 138"/>
                <a:gd name="T11" fmla="*/ 1 h 156"/>
                <a:gd name="T12" fmla="*/ 35 w 138"/>
                <a:gd name="T13" fmla="*/ 1 h 156"/>
                <a:gd name="T14" fmla="*/ 69 w 138"/>
                <a:gd name="T15" fmla="*/ 0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8"/>
                <a:gd name="T25" fmla="*/ 0 h 156"/>
                <a:gd name="T26" fmla="*/ 138 w 138"/>
                <a:gd name="T27" fmla="*/ 156 h 1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8" h="156">
                  <a:moveTo>
                    <a:pt x="69" y="0"/>
                  </a:moveTo>
                  <a:lnTo>
                    <a:pt x="104" y="1"/>
                  </a:lnTo>
                  <a:lnTo>
                    <a:pt x="138" y="1"/>
                  </a:lnTo>
                  <a:lnTo>
                    <a:pt x="138" y="156"/>
                  </a:lnTo>
                  <a:lnTo>
                    <a:pt x="0" y="156"/>
                  </a:lnTo>
                  <a:lnTo>
                    <a:pt x="0" y="1"/>
                  </a:lnTo>
                  <a:lnTo>
                    <a:pt x="35" y="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Round Same Side Corner Rectangle 41"/>
            <p:cNvSpPr/>
            <p:nvPr/>
          </p:nvSpPr>
          <p:spPr>
            <a:xfrm>
              <a:off x="2998323" y="2766957"/>
              <a:ext cx="88363" cy="1030251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2549147" y="2766957"/>
              <a:ext cx="434449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 Same Side Corner Rectangle 44"/>
            <p:cNvSpPr/>
            <p:nvPr/>
          </p:nvSpPr>
          <p:spPr>
            <a:xfrm>
              <a:off x="2534420" y="2766957"/>
              <a:ext cx="95724" cy="1037607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0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sz="106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173"/>
            <p:cNvSpPr/>
            <p:nvPr/>
          </p:nvSpPr>
          <p:spPr bwMode="auto">
            <a:xfrm>
              <a:off x="2615417" y="3363028"/>
              <a:ext cx="412361" cy="1059687"/>
            </a:xfrm>
            <a:custGeom>
              <a:avLst/>
              <a:gdLst>
                <a:gd name="T0" fmla="*/ 2147483647 w 138"/>
                <a:gd name="T1" fmla="*/ 0 h 1202"/>
                <a:gd name="T2" fmla="*/ 2147483647 w 138"/>
                <a:gd name="T3" fmla="*/ 2147483647 h 1202"/>
                <a:gd name="T4" fmla="*/ 2147483647 w 138"/>
                <a:gd name="T5" fmla="*/ 2147483647 h 1202"/>
                <a:gd name="T6" fmla="*/ 2147483647 w 138"/>
                <a:gd name="T7" fmla="*/ 2147483647 h 1202"/>
                <a:gd name="T8" fmla="*/ 2147483647 w 138"/>
                <a:gd name="T9" fmla="*/ 2147483647 h 1202"/>
                <a:gd name="T10" fmla="*/ 2147483647 w 138"/>
                <a:gd name="T11" fmla="*/ 2147483647 h 1202"/>
                <a:gd name="T12" fmla="*/ 2147483647 w 138"/>
                <a:gd name="T13" fmla="*/ 2147483647 h 1202"/>
                <a:gd name="T14" fmla="*/ 2147483647 w 138"/>
                <a:gd name="T15" fmla="*/ 2147483647 h 1202"/>
                <a:gd name="T16" fmla="*/ 2147483647 w 138"/>
                <a:gd name="T17" fmla="*/ 2147483647 h 1202"/>
                <a:gd name="T18" fmla="*/ 0 w 138"/>
                <a:gd name="T19" fmla="*/ 2147483647 h 1202"/>
                <a:gd name="T20" fmla="*/ 0 w 138"/>
                <a:gd name="T21" fmla="*/ 2147483647 h 1202"/>
                <a:gd name="T22" fmla="*/ 2147483647 w 138"/>
                <a:gd name="T23" fmla="*/ 2147483647 h 1202"/>
                <a:gd name="T24" fmla="*/ 2147483647 w 138"/>
                <a:gd name="T25" fmla="*/ 2147483647 h 1202"/>
                <a:gd name="T26" fmla="*/ 2147483647 w 138"/>
                <a:gd name="T27" fmla="*/ 2147483647 h 1202"/>
                <a:gd name="T28" fmla="*/ 2147483647 w 138"/>
                <a:gd name="T29" fmla="*/ 2147483647 h 1202"/>
                <a:gd name="T30" fmla="*/ 2147483647 w 138"/>
                <a:gd name="T31" fmla="*/ 2147483647 h 1202"/>
                <a:gd name="T32" fmla="*/ 2147483647 w 138"/>
                <a:gd name="T33" fmla="*/ 2147483647 h 1202"/>
                <a:gd name="T34" fmla="*/ 2147483647 w 138"/>
                <a:gd name="T35" fmla="*/ 0 h 12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1202"/>
                <a:gd name="T56" fmla="*/ 138 w 138"/>
                <a:gd name="T57" fmla="*/ 1202 h 120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1202">
                  <a:moveTo>
                    <a:pt x="69" y="0"/>
                  </a:moveTo>
                  <a:lnTo>
                    <a:pt x="85" y="3"/>
                  </a:lnTo>
                  <a:lnTo>
                    <a:pt x="100" y="13"/>
                  </a:lnTo>
                  <a:lnTo>
                    <a:pt x="112" y="28"/>
                  </a:lnTo>
                  <a:lnTo>
                    <a:pt x="123" y="49"/>
                  </a:lnTo>
                  <a:lnTo>
                    <a:pt x="131" y="72"/>
                  </a:lnTo>
                  <a:lnTo>
                    <a:pt x="136" y="99"/>
                  </a:lnTo>
                  <a:lnTo>
                    <a:pt x="138" y="129"/>
                  </a:lnTo>
                  <a:lnTo>
                    <a:pt x="138" y="1202"/>
                  </a:lnTo>
                  <a:lnTo>
                    <a:pt x="0" y="1202"/>
                  </a:lnTo>
                  <a:lnTo>
                    <a:pt x="0" y="129"/>
                  </a:lnTo>
                  <a:lnTo>
                    <a:pt x="3" y="99"/>
                  </a:lnTo>
                  <a:lnTo>
                    <a:pt x="8" y="72"/>
                  </a:lnTo>
                  <a:lnTo>
                    <a:pt x="16" y="49"/>
                  </a:lnTo>
                  <a:lnTo>
                    <a:pt x="26" y="28"/>
                  </a:lnTo>
                  <a:lnTo>
                    <a:pt x="39" y="13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191" name="Ellipse 45"/>
            <p:cNvSpPr>
              <a:spLocks noChangeArrowheads="1"/>
            </p:cNvSpPr>
            <p:nvPr/>
          </p:nvSpPr>
          <p:spPr bwMode="auto">
            <a:xfrm flipH="1">
              <a:off x="2549147" y="3363028"/>
              <a:ext cx="537540" cy="441536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da-DK" altLang="zh-CN" sz="106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6" name="Straight Connector 15"/>
          <p:cNvCxnSpPr/>
          <p:nvPr/>
        </p:nvCxnSpPr>
        <p:spPr>
          <a:xfrm rot="10800000" flipV="1">
            <a:off x="2364585" y="6444163"/>
            <a:ext cx="8642989" cy="0"/>
          </a:xfrm>
          <a:prstGeom prst="line">
            <a:avLst/>
          </a:prstGeom>
          <a:pattFill prst="ltUpDiag">
            <a:fgClr>
              <a:schemeClr val="bg1">
                <a:lumMod val="50000"/>
              </a:schemeClr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bg2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838769" y="2676250"/>
            <a:ext cx="1763562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800" noProof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zh-CN" altLang="en-US" sz="800" noProof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Group 1"/>
          <p:cNvGrpSpPr/>
          <p:nvPr/>
        </p:nvGrpSpPr>
        <p:grpSpPr bwMode="auto">
          <a:xfrm>
            <a:off x="3994074" y="6308003"/>
            <a:ext cx="5477763" cy="265628"/>
            <a:chOff x="4364574" y="4885316"/>
            <a:chExt cx="3895922" cy="187944"/>
          </a:xfrm>
        </p:grpSpPr>
        <p:sp>
          <p:nvSpPr>
            <p:cNvPr id="49173" name="Freeform 74"/>
            <p:cNvSpPr/>
            <p:nvPr/>
          </p:nvSpPr>
          <p:spPr bwMode="auto">
            <a:xfrm flipH="1" flipV="1">
              <a:off x="4364574" y="4885316"/>
              <a:ext cx="165108" cy="165833"/>
            </a:xfrm>
            <a:custGeom>
              <a:avLst/>
              <a:gdLst>
                <a:gd name="T0" fmla="*/ 76710024 w 195"/>
                <a:gd name="T1" fmla="*/ 715789 h 196"/>
                <a:gd name="T2" fmla="*/ 90331010 w 195"/>
                <a:gd name="T3" fmla="*/ 3578947 h 196"/>
                <a:gd name="T4" fmla="*/ 102518521 w 195"/>
                <a:gd name="T5" fmla="*/ 8590319 h 196"/>
                <a:gd name="T6" fmla="*/ 114706031 w 195"/>
                <a:gd name="T7" fmla="*/ 15749058 h 196"/>
                <a:gd name="T8" fmla="*/ 124025743 w 195"/>
                <a:gd name="T9" fmla="*/ 26486745 h 196"/>
                <a:gd name="T10" fmla="*/ 131195664 w 195"/>
                <a:gd name="T11" fmla="*/ 37225278 h 196"/>
                <a:gd name="T12" fmla="*/ 136213253 w 195"/>
                <a:gd name="T13" fmla="*/ 49394544 h 196"/>
                <a:gd name="T14" fmla="*/ 139798214 w 195"/>
                <a:gd name="T15" fmla="*/ 62996234 h 196"/>
                <a:gd name="T16" fmla="*/ 139798214 w 195"/>
                <a:gd name="T17" fmla="*/ 77312868 h 196"/>
                <a:gd name="T18" fmla="*/ 136213253 w 195"/>
                <a:gd name="T19" fmla="*/ 91630347 h 196"/>
                <a:gd name="T20" fmla="*/ 131195664 w 195"/>
                <a:gd name="T21" fmla="*/ 103800459 h 196"/>
                <a:gd name="T22" fmla="*/ 124025743 w 195"/>
                <a:gd name="T23" fmla="*/ 114538146 h 196"/>
                <a:gd name="T24" fmla="*/ 114706031 w 195"/>
                <a:gd name="T25" fmla="*/ 123844254 h 196"/>
                <a:gd name="T26" fmla="*/ 102518521 w 195"/>
                <a:gd name="T27" fmla="*/ 131718783 h 196"/>
                <a:gd name="T28" fmla="*/ 90331010 w 195"/>
                <a:gd name="T29" fmla="*/ 137445944 h 196"/>
                <a:gd name="T30" fmla="*/ 76710024 w 195"/>
                <a:gd name="T31" fmla="*/ 140309101 h 196"/>
                <a:gd name="T32" fmla="*/ 62371875 w 195"/>
                <a:gd name="T33" fmla="*/ 140309101 h 196"/>
                <a:gd name="T34" fmla="*/ 49467204 w 195"/>
                <a:gd name="T35" fmla="*/ 137445944 h 196"/>
                <a:gd name="T36" fmla="*/ 36562532 w 195"/>
                <a:gd name="T37" fmla="*/ 131718783 h 196"/>
                <a:gd name="T38" fmla="*/ 25808497 w 195"/>
                <a:gd name="T39" fmla="*/ 123844254 h 196"/>
                <a:gd name="T40" fmla="*/ 15772471 w 195"/>
                <a:gd name="T41" fmla="*/ 114538146 h 196"/>
                <a:gd name="T42" fmla="*/ 7886235 w 195"/>
                <a:gd name="T43" fmla="*/ 103800459 h 196"/>
                <a:gd name="T44" fmla="*/ 2867799 w 195"/>
                <a:gd name="T45" fmla="*/ 91630347 h 196"/>
                <a:gd name="T46" fmla="*/ 717161 w 195"/>
                <a:gd name="T47" fmla="*/ 77312868 h 196"/>
                <a:gd name="T48" fmla="*/ 717161 w 195"/>
                <a:gd name="T49" fmla="*/ 62996234 h 196"/>
                <a:gd name="T50" fmla="*/ 2867799 w 195"/>
                <a:gd name="T51" fmla="*/ 49394544 h 196"/>
                <a:gd name="T52" fmla="*/ 7886235 w 195"/>
                <a:gd name="T53" fmla="*/ 37225278 h 196"/>
                <a:gd name="T54" fmla="*/ 15772471 w 195"/>
                <a:gd name="T55" fmla="*/ 26486745 h 196"/>
                <a:gd name="T56" fmla="*/ 25808497 w 195"/>
                <a:gd name="T57" fmla="*/ 15749058 h 196"/>
                <a:gd name="T58" fmla="*/ 36562532 w 195"/>
                <a:gd name="T59" fmla="*/ 8590319 h 196"/>
                <a:gd name="T60" fmla="*/ 49467204 w 195"/>
                <a:gd name="T61" fmla="*/ 3578947 h 196"/>
                <a:gd name="T62" fmla="*/ 62371875 w 195"/>
                <a:gd name="T63" fmla="*/ 715789 h 1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95" h="196">
                  <a:moveTo>
                    <a:pt x="98" y="0"/>
                  </a:moveTo>
                  <a:lnTo>
                    <a:pt x="107" y="1"/>
                  </a:lnTo>
                  <a:lnTo>
                    <a:pt x="117" y="3"/>
                  </a:lnTo>
                  <a:lnTo>
                    <a:pt x="126" y="5"/>
                  </a:lnTo>
                  <a:lnTo>
                    <a:pt x="135" y="8"/>
                  </a:lnTo>
                  <a:lnTo>
                    <a:pt x="143" y="12"/>
                  </a:lnTo>
                  <a:lnTo>
                    <a:pt x="152" y="18"/>
                  </a:lnTo>
                  <a:lnTo>
                    <a:pt x="160" y="22"/>
                  </a:lnTo>
                  <a:lnTo>
                    <a:pt x="167" y="30"/>
                  </a:lnTo>
                  <a:lnTo>
                    <a:pt x="173" y="37"/>
                  </a:lnTo>
                  <a:lnTo>
                    <a:pt x="179" y="44"/>
                  </a:lnTo>
                  <a:lnTo>
                    <a:pt x="183" y="52"/>
                  </a:lnTo>
                  <a:lnTo>
                    <a:pt x="188" y="60"/>
                  </a:lnTo>
                  <a:lnTo>
                    <a:pt x="190" y="69"/>
                  </a:lnTo>
                  <a:lnTo>
                    <a:pt x="193" y="79"/>
                  </a:lnTo>
                  <a:lnTo>
                    <a:pt x="195" y="88"/>
                  </a:lnTo>
                  <a:lnTo>
                    <a:pt x="195" y="99"/>
                  </a:lnTo>
                  <a:lnTo>
                    <a:pt x="195" y="108"/>
                  </a:lnTo>
                  <a:lnTo>
                    <a:pt x="193" y="118"/>
                  </a:lnTo>
                  <a:lnTo>
                    <a:pt x="190" y="128"/>
                  </a:lnTo>
                  <a:lnTo>
                    <a:pt x="188" y="136"/>
                  </a:lnTo>
                  <a:lnTo>
                    <a:pt x="183" y="145"/>
                  </a:lnTo>
                  <a:lnTo>
                    <a:pt x="179" y="153"/>
                  </a:lnTo>
                  <a:lnTo>
                    <a:pt x="173" y="160"/>
                  </a:lnTo>
                  <a:lnTo>
                    <a:pt x="167" y="168"/>
                  </a:lnTo>
                  <a:lnTo>
                    <a:pt x="160" y="173"/>
                  </a:lnTo>
                  <a:lnTo>
                    <a:pt x="152" y="179"/>
                  </a:lnTo>
                  <a:lnTo>
                    <a:pt x="143" y="184"/>
                  </a:lnTo>
                  <a:lnTo>
                    <a:pt x="135" y="189"/>
                  </a:lnTo>
                  <a:lnTo>
                    <a:pt x="126" y="192"/>
                  </a:lnTo>
                  <a:lnTo>
                    <a:pt x="117" y="194"/>
                  </a:lnTo>
                  <a:lnTo>
                    <a:pt x="107" y="196"/>
                  </a:lnTo>
                  <a:lnTo>
                    <a:pt x="98" y="196"/>
                  </a:lnTo>
                  <a:lnTo>
                    <a:pt x="87" y="196"/>
                  </a:lnTo>
                  <a:lnTo>
                    <a:pt x="78" y="194"/>
                  </a:lnTo>
                  <a:lnTo>
                    <a:pt x="69" y="192"/>
                  </a:lnTo>
                  <a:lnTo>
                    <a:pt x="59" y="189"/>
                  </a:lnTo>
                  <a:lnTo>
                    <a:pt x="51" y="184"/>
                  </a:lnTo>
                  <a:lnTo>
                    <a:pt x="43" y="179"/>
                  </a:lnTo>
                  <a:lnTo>
                    <a:pt x="36" y="173"/>
                  </a:lnTo>
                  <a:lnTo>
                    <a:pt x="29" y="168"/>
                  </a:lnTo>
                  <a:lnTo>
                    <a:pt x="22" y="160"/>
                  </a:lnTo>
                  <a:lnTo>
                    <a:pt x="16" y="153"/>
                  </a:lnTo>
                  <a:lnTo>
                    <a:pt x="11" y="145"/>
                  </a:lnTo>
                  <a:lnTo>
                    <a:pt x="8" y="136"/>
                  </a:lnTo>
                  <a:lnTo>
                    <a:pt x="4" y="128"/>
                  </a:lnTo>
                  <a:lnTo>
                    <a:pt x="2" y="118"/>
                  </a:lnTo>
                  <a:lnTo>
                    <a:pt x="1" y="108"/>
                  </a:lnTo>
                  <a:lnTo>
                    <a:pt x="0" y="99"/>
                  </a:lnTo>
                  <a:lnTo>
                    <a:pt x="1" y="88"/>
                  </a:lnTo>
                  <a:lnTo>
                    <a:pt x="2" y="79"/>
                  </a:lnTo>
                  <a:lnTo>
                    <a:pt x="4" y="69"/>
                  </a:lnTo>
                  <a:lnTo>
                    <a:pt x="8" y="60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2" y="37"/>
                  </a:lnTo>
                  <a:lnTo>
                    <a:pt x="29" y="30"/>
                  </a:lnTo>
                  <a:lnTo>
                    <a:pt x="36" y="22"/>
                  </a:lnTo>
                  <a:lnTo>
                    <a:pt x="43" y="18"/>
                  </a:lnTo>
                  <a:lnTo>
                    <a:pt x="51" y="12"/>
                  </a:lnTo>
                  <a:lnTo>
                    <a:pt x="59" y="8"/>
                  </a:lnTo>
                  <a:lnTo>
                    <a:pt x="69" y="5"/>
                  </a:lnTo>
                  <a:lnTo>
                    <a:pt x="78" y="3"/>
                  </a:lnTo>
                  <a:lnTo>
                    <a:pt x="87" y="1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10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174" name="Freeform 74"/>
            <p:cNvSpPr/>
            <p:nvPr/>
          </p:nvSpPr>
          <p:spPr bwMode="auto">
            <a:xfrm flipH="1" flipV="1">
              <a:off x="5698141" y="4902689"/>
              <a:ext cx="165108" cy="164254"/>
            </a:xfrm>
            <a:custGeom>
              <a:avLst/>
              <a:gdLst>
                <a:gd name="T0" fmla="*/ 76710024 w 195"/>
                <a:gd name="T1" fmla="*/ 702270 h 196"/>
                <a:gd name="T2" fmla="*/ 90331010 w 195"/>
                <a:gd name="T3" fmla="*/ 3511348 h 196"/>
                <a:gd name="T4" fmla="*/ 102518521 w 195"/>
                <a:gd name="T5" fmla="*/ 8427236 h 196"/>
                <a:gd name="T6" fmla="*/ 114706031 w 195"/>
                <a:gd name="T7" fmla="*/ 15450770 h 196"/>
                <a:gd name="T8" fmla="*/ 124025743 w 195"/>
                <a:gd name="T9" fmla="*/ 25984815 h 196"/>
                <a:gd name="T10" fmla="*/ 131195664 w 195"/>
                <a:gd name="T11" fmla="*/ 36519698 h 196"/>
                <a:gd name="T12" fmla="*/ 136213253 w 195"/>
                <a:gd name="T13" fmla="*/ 48458282 h 196"/>
                <a:gd name="T14" fmla="*/ 139798214 w 195"/>
                <a:gd name="T15" fmla="*/ 61802244 h 196"/>
                <a:gd name="T16" fmla="*/ 139798214 w 195"/>
                <a:gd name="T17" fmla="*/ 75847637 h 196"/>
                <a:gd name="T18" fmla="*/ 136213253 w 195"/>
                <a:gd name="T19" fmla="*/ 89893868 h 196"/>
                <a:gd name="T20" fmla="*/ 131195664 w 195"/>
                <a:gd name="T21" fmla="*/ 101832452 h 196"/>
                <a:gd name="T22" fmla="*/ 124025743 w 195"/>
                <a:gd name="T23" fmla="*/ 112367335 h 196"/>
                <a:gd name="T24" fmla="*/ 114706031 w 195"/>
                <a:gd name="T25" fmla="*/ 121496840 h 196"/>
                <a:gd name="T26" fmla="*/ 102518521 w 195"/>
                <a:gd name="T27" fmla="*/ 129222644 h 196"/>
                <a:gd name="T28" fmla="*/ 90331010 w 195"/>
                <a:gd name="T29" fmla="*/ 134840802 h 196"/>
                <a:gd name="T30" fmla="*/ 76710024 w 195"/>
                <a:gd name="T31" fmla="*/ 137649880 h 196"/>
                <a:gd name="T32" fmla="*/ 62371875 w 195"/>
                <a:gd name="T33" fmla="*/ 137649880 h 196"/>
                <a:gd name="T34" fmla="*/ 49467204 w 195"/>
                <a:gd name="T35" fmla="*/ 134840802 h 196"/>
                <a:gd name="T36" fmla="*/ 36562532 w 195"/>
                <a:gd name="T37" fmla="*/ 129222644 h 196"/>
                <a:gd name="T38" fmla="*/ 25808497 w 195"/>
                <a:gd name="T39" fmla="*/ 121496840 h 196"/>
                <a:gd name="T40" fmla="*/ 15772471 w 195"/>
                <a:gd name="T41" fmla="*/ 112367335 h 196"/>
                <a:gd name="T42" fmla="*/ 7886235 w 195"/>
                <a:gd name="T43" fmla="*/ 101832452 h 196"/>
                <a:gd name="T44" fmla="*/ 2867799 w 195"/>
                <a:gd name="T45" fmla="*/ 89893868 h 196"/>
                <a:gd name="T46" fmla="*/ 717161 w 195"/>
                <a:gd name="T47" fmla="*/ 75847637 h 196"/>
                <a:gd name="T48" fmla="*/ 717161 w 195"/>
                <a:gd name="T49" fmla="*/ 61802244 h 196"/>
                <a:gd name="T50" fmla="*/ 2867799 w 195"/>
                <a:gd name="T51" fmla="*/ 48458282 h 196"/>
                <a:gd name="T52" fmla="*/ 7886235 w 195"/>
                <a:gd name="T53" fmla="*/ 36519698 h 196"/>
                <a:gd name="T54" fmla="*/ 15772471 w 195"/>
                <a:gd name="T55" fmla="*/ 25984815 h 196"/>
                <a:gd name="T56" fmla="*/ 25808497 w 195"/>
                <a:gd name="T57" fmla="*/ 15450770 h 196"/>
                <a:gd name="T58" fmla="*/ 36562532 w 195"/>
                <a:gd name="T59" fmla="*/ 8427236 h 196"/>
                <a:gd name="T60" fmla="*/ 49467204 w 195"/>
                <a:gd name="T61" fmla="*/ 3511348 h 196"/>
                <a:gd name="T62" fmla="*/ 62371875 w 195"/>
                <a:gd name="T63" fmla="*/ 702270 h 1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95" h="196">
                  <a:moveTo>
                    <a:pt x="98" y="0"/>
                  </a:moveTo>
                  <a:lnTo>
                    <a:pt x="107" y="1"/>
                  </a:lnTo>
                  <a:lnTo>
                    <a:pt x="117" y="3"/>
                  </a:lnTo>
                  <a:lnTo>
                    <a:pt x="126" y="5"/>
                  </a:lnTo>
                  <a:lnTo>
                    <a:pt x="135" y="8"/>
                  </a:lnTo>
                  <a:lnTo>
                    <a:pt x="143" y="12"/>
                  </a:lnTo>
                  <a:lnTo>
                    <a:pt x="152" y="18"/>
                  </a:lnTo>
                  <a:lnTo>
                    <a:pt x="160" y="22"/>
                  </a:lnTo>
                  <a:lnTo>
                    <a:pt x="167" y="30"/>
                  </a:lnTo>
                  <a:lnTo>
                    <a:pt x="173" y="37"/>
                  </a:lnTo>
                  <a:lnTo>
                    <a:pt x="179" y="44"/>
                  </a:lnTo>
                  <a:lnTo>
                    <a:pt x="183" y="52"/>
                  </a:lnTo>
                  <a:lnTo>
                    <a:pt x="188" y="60"/>
                  </a:lnTo>
                  <a:lnTo>
                    <a:pt x="190" y="69"/>
                  </a:lnTo>
                  <a:lnTo>
                    <a:pt x="193" y="79"/>
                  </a:lnTo>
                  <a:lnTo>
                    <a:pt x="195" y="88"/>
                  </a:lnTo>
                  <a:lnTo>
                    <a:pt x="195" y="99"/>
                  </a:lnTo>
                  <a:lnTo>
                    <a:pt x="195" y="108"/>
                  </a:lnTo>
                  <a:lnTo>
                    <a:pt x="193" y="118"/>
                  </a:lnTo>
                  <a:lnTo>
                    <a:pt x="190" y="128"/>
                  </a:lnTo>
                  <a:lnTo>
                    <a:pt x="188" y="136"/>
                  </a:lnTo>
                  <a:lnTo>
                    <a:pt x="183" y="145"/>
                  </a:lnTo>
                  <a:lnTo>
                    <a:pt x="179" y="153"/>
                  </a:lnTo>
                  <a:lnTo>
                    <a:pt x="173" y="160"/>
                  </a:lnTo>
                  <a:lnTo>
                    <a:pt x="167" y="168"/>
                  </a:lnTo>
                  <a:lnTo>
                    <a:pt x="160" y="173"/>
                  </a:lnTo>
                  <a:lnTo>
                    <a:pt x="152" y="179"/>
                  </a:lnTo>
                  <a:lnTo>
                    <a:pt x="143" y="184"/>
                  </a:lnTo>
                  <a:lnTo>
                    <a:pt x="135" y="189"/>
                  </a:lnTo>
                  <a:lnTo>
                    <a:pt x="126" y="192"/>
                  </a:lnTo>
                  <a:lnTo>
                    <a:pt x="117" y="194"/>
                  </a:lnTo>
                  <a:lnTo>
                    <a:pt x="107" y="196"/>
                  </a:lnTo>
                  <a:lnTo>
                    <a:pt x="98" y="196"/>
                  </a:lnTo>
                  <a:lnTo>
                    <a:pt x="87" y="196"/>
                  </a:lnTo>
                  <a:lnTo>
                    <a:pt x="78" y="194"/>
                  </a:lnTo>
                  <a:lnTo>
                    <a:pt x="69" y="192"/>
                  </a:lnTo>
                  <a:lnTo>
                    <a:pt x="59" y="189"/>
                  </a:lnTo>
                  <a:lnTo>
                    <a:pt x="51" y="184"/>
                  </a:lnTo>
                  <a:lnTo>
                    <a:pt x="43" y="179"/>
                  </a:lnTo>
                  <a:lnTo>
                    <a:pt x="36" y="173"/>
                  </a:lnTo>
                  <a:lnTo>
                    <a:pt x="29" y="168"/>
                  </a:lnTo>
                  <a:lnTo>
                    <a:pt x="22" y="160"/>
                  </a:lnTo>
                  <a:lnTo>
                    <a:pt x="16" y="153"/>
                  </a:lnTo>
                  <a:lnTo>
                    <a:pt x="11" y="145"/>
                  </a:lnTo>
                  <a:lnTo>
                    <a:pt x="8" y="136"/>
                  </a:lnTo>
                  <a:lnTo>
                    <a:pt x="4" y="128"/>
                  </a:lnTo>
                  <a:lnTo>
                    <a:pt x="2" y="118"/>
                  </a:lnTo>
                  <a:lnTo>
                    <a:pt x="1" y="108"/>
                  </a:lnTo>
                  <a:lnTo>
                    <a:pt x="0" y="99"/>
                  </a:lnTo>
                  <a:lnTo>
                    <a:pt x="1" y="88"/>
                  </a:lnTo>
                  <a:lnTo>
                    <a:pt x="2" y="79"/>
                  </a:lnTo>
                  <a:lnTo>
                    <a:pt x="4" y="69"/>
                  </a:lnTo>
                  <a:lnTo>
                    <a:pt x="8" y="60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2" y="37"/>
                  </a:lnTo>
                  <a:lnTo>
                    <a:pt x="29" y="30"/>
                  </a:lnTo>
                  <a:lnTo>
                    <a:pt x="36" y="22"/>
                  </a:lnTo>
                  <a:lnTo>
                    <a:pt x="43" y="18"/>
                  </a:lnTo>
                  <a:lnTo>
                    <a:pt x="51" y="12"/>
                  </a:lnTo>
                  <a:lnTo>
                    <a:pt x="59" y="8"/>
                  </a:lnTo>
                  <a:lnTo>
                    <a:pt x="69" y="5"/>
                  </a:lnTo>
                  <a:lnTo>
                    <a:pt x="78" y="3"/>
                  </a:lnTo>
                  <a:lnTo>
                    <a:pt x="87" y="1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106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74"/>
            <p:cNvSpPr/>
            <p:nvPr/>
          </p:nvSpPr>
          <p:spPr bwMode="auto">
            <a:xfrm flipH="1" flipV="1">
              <a:off x="6788809" y="4902689"/>
              <a:ext cx="166696" cy="165834"/>
            </a:xfrm>
            <a:custGeom>
              <a:avLst/>
              <a:gdLst/>
              <a:ahLst/>
              <a:cxnLst>
                <a:cxn ang="0">
                  <a:pos x="107" y="1"/>
                </a:cxn>
                <a:cxn ang="0">
                  <a:pos x="126" y="5"/>
                </a:cxn>
                <a:cxn ang="0">
                  <a:pos x="143" y="12"/>
                </a:cxn>
                <a:cxn ang="0">
                  <a:pos x="160" y="22"/>
                </a:cxn>
                <a:cxn ang="0">
                  <a:pos x="173" y="37"/>
                </a:cxn>
                <a:cxn ang="0">
                  <a:pos x="183" y="52"/>
                </a:cxn>
                <a:cxn ang="0">
                  <a:pos x="190" y="69"/>
                </a:cxn>
                <a:cxn ang="0">
                  <a:pos x="195" y="88"/>
                </a:cxn>
                <a:cxn ang="0">
                  <a:pos x="195" y="108"/>
                </a:cxn>
                <a:cxn ang="0">
                  <a:pos x="190" y="128"/>
                </a:cxn>
                <a:cxn ang="0">
                  <a:pos x="183" y="145"/>
                </a:cxn>
                <a:cxn ang="0">
                  <a:pos x="173" y="160"/>
                </a:cxn>
                <a:cxn ang="0">
                  <a:pos x="160" y="173"/>
                </a:cxn>
                <a:cxn ang="0">
                  <a:pos x="143" y="184"/>
                </a:cxn>
                <a:cxn ang="0">
                  <a:pos x="126" y="192"/>
                </a:cxn>
                <a:cxn ang="0">
                  <a:pos x="107" y="196"/>
                </a:cxn>
                <a:cxn ang="0">
                  <a:pos x="87" y="196"/>
                </a:cxn>
                <a:cxn ang="0">
                  <a:pos x="69" y="192"/>
                </a:cxn>
                <a:cxn ang="0">
                  <a:pos x="51" y="184"/>
                </a:cxn>
                <a:cxn ang="0">
                  <a:pos x="36" y="173"/>
                </a:cxn>
                <a:cxn ang="0">
                  <a:pos x="22" y="160"/>
                </a:cxn>
                <a:cxn ang="0">
                  <a:pos x="11" y="145"/>
                </a:cxn>
                <a:cxn ang="0">
                  <a:pos x="4" y="128"/>
                </a:cxn>
                <a:cxn ang="0">
                  <a:pos x="1" y="108"/>
                </a:cxn>
                <a:cxn ang="0">
                  <a:pos x="1" y="88"/>
                </a:cxn>
                <a:cxn ang="0">
                  <a:pos x="4" y="69"/>
                </a:cxn>
                <a:cxn ang="0">
                  <a:pos x="11" y="52"/>
                </a:cxn>
                <a:cxn ang="0">
                  <a:pos x="22" y="37"/>
                </a:cxn>
                <a:cxn ang="0">
                  <a:pos x="36" y="22"/>
                </a:cxn>
                <a:cxn ang="0">
                  <a:pos x="51" y="12"/>
                </a:cxn>
                <a:cxn ang="0">
                  <a:pos x="69" y="5"/>
                </a:cxn>
                <a:cxn ang="0">
                  <a:pos x="87" y="1"/>
                </a:cxn>
              </a:cxnLst>
              <a:rect l="0" t="0" r="r" b="b"/>
              <a:pathLst>
                <a:path w="195" h="196">
                  <a:moveTo>
                    <a:pt x="98" y="0"/>
                  </a:moveTo>
                  <a:lnTo>
                    <a:pt x="107" y="1"/>
                  </a:lnTo>
                  <a:lnTo>
                    <a:pt x="117" y="3"/>
                  </a:lnTo>
                  <a:lnTo>
                    <a:pt x="126" y="5"/>
                  </a:lnTo>
                  <a:lnTo>
                    <a:pt x="135" y="8"/>
                  </a:lnTo>
                  <a:lnTo>
                    <a:pt x="143" y="12"/>
                  </a:lnTo>
                  <a:lnTo>
                    <a:pt x="152" y="18"/>
                  </a:lnTo>
                  <a:lnTo>
                    <a:pt x="160" y="22"/>
                  </a:lnTo>
                  <a:lnTo>
                    <a:pt x="167" y="30"/>
                  </a:lnTo>
                  <a:lnTo>
                    <a:pt x="173" y="37"/>
                  </a:lnTo>
                  <a:lnTo>
                    <a:pt x="179" y="44"/>
                  </a:lnTo>
                  <a:lnTo>
                    <a:pt x="183" y="52"/>
                  </a:lnTo>
                  <a:lnTo>
                    <a:pt x="188" y="60"/>
                  </a:lnTo>
                  <a:lnTo>
                    <a:pt x="190" y="69"/>
                  </a:lnTo>
                  <a:lnTo>
                    <a:pt x="193" y="79"/>
                  </a:lnTo>
                  <a:lnTo>
                    <a:pt x="195" y="88"/>
                  </a:lnTo>
                  <a:lnTo>
                    <a:pt x="195" y="99"/>
                  </a:lnTo>
                  <a:lnTo>
                    <a:pt x="195" y="108"/>
                  </a:lnTo>
                  <a:lnTo>
                    <a:pt x="193" y="118"/>
                  </a:lnTo>
                  <a:lnTo>
                    <a:pt x="190" y="128"/>
                  </a:lnTo>
                  <a:lnTo>
                    <a:pt x="188" y="136"/>
                  </a:lnTo>
                  <a:lnTo>
                    <a:pt x="183" y="145"/>
                  </a:lnTo>
                  <a:lnTo>
                    <a:pt x="179" y="153"/>
                  </a:lnTo>
                  <a:lnTo>
                    <a:pt x="173" y="160"/>
                  </a:lnTo>
                  <a:lnTo>
                    <a:pt x="167" y="168"/>
                  </a:lnTo>
                  <a:lnTo>
                    <a:pt x="160" y="173"/>
                  </a:lnTo>
                  <a:lnTo>
                    <a:pt x="152" y="179"/>
                  </a:lnTo>
                  <a:lnTo>
                    <a:pt x="143" y="184"/>
                  </a:lnTo>
                  <a:lnTo>
                    <a:pt x="135" y="189"/>
                  </a:lnTo>
                  <a:lnTo>
                    <a:pt x="126" y="192"/>
                  </a:lnTo>
                  <a:lnTo>
                    <a:pt x="117" y="194"/>
                  </a:lnTo>
                  <a:lnTo>
                    <a:pt x="107" y="196"/>
                  </a:lnTo>
                  <a:lnTo>
                    <a:pt x="98" y="196"/>
                  </a:lnTo>
                  <a:lnTo>
                    <a:pt x="87" y="196"/>
                  </a:lnTo>
                  <a:lnTo>
                    <a:pt x="78" y="194"/>
                  </a:lnTo>
                  <a:lnTo>
                    <a:pt x="69" y="192"/>
                  </a:lnTo>
                  <a:lnTo>
                    <a:pt x="59" y="189"/>
                  </a:lnTo>
                  <a:lnTo>
                    <a:pt x="51" y="184"/>
                  </a:lnTo>
                  <a:lnTo>
                    <a:pt x="43" y="179"/>
                  </a:lnTo>
                  <a:lnTo>
                    <a:pt x="36" y="173"/>
                  </a:lnTo>
                  <a:lnTo>
                    <a:pt x="29" y="168"/>
                  </a:lnTo>
                  <a:lnTo>
                    <a:pt x="22" y="160"/>
                  </a:lnTo>
                  <a:lnTo>
                    <a:pt x="16" y="153"/>
                  </a:lnTo>
                  <a:lnTo>
                    <a:pt x="11" y="145"/>
                  </a:lnTo>
                  <a:lnTo>
                    <a:pt x="8" y="136"/>
                  </a:lnTo>
                  <a:lnTo>
                    <a:pt x="4" y="128"/>
                  </a:lnTo>
                  <a:lnTo>
                    <a:pt x="2" y="118"/>
                  </a:lnTo>
                  <a:lnTo>
                    <a:pt x="1" y="108"/>
                  </a:lnTo>
                  <a:lnTo>
                    <a:pt x="0" y="99"/>
                  </a:lnTo>
                  <a:lnTo>
                    <a:pt x="1" y="88"/>
                  </a:lnTo>
                  <a:lnTo>
                    <a:pt x="2" y="79"/>
                  </a:lnTo>
                  <a:lnTo>
                    <a:pt x="4" y="69"/>
                  </a:lnTo>
                  <a:lnTo>
                    <a:pt x="8" y="60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2" y="37"/>
                  </a:lnTo>
                  <a:lnTo>
                    <a:pt x="29" y="30"/>
                  </a:lnTo>
                  <a:lnTo>
                    <a:pt x="36" y="22"/>
                  </a:lnTo>
                  <a:lnTo>
                    <a:pt x="43" y="18"/>
                  </a:lnTo>
                  <a:lnTo>
                    <a:pt x="51" y="12"/>
                  </a:lnTo>
                  <a:lnTo>
                    <a:pt x="59" y="8"/>
                  </a:lnTo>
                  <a:lnTo>
                    <a:pt x="69" y="5"/>
                  </a:lnTo>
                  <a:lnTo>
                    <a:pt x="78" y="3"/>
                  </a:lnTo>
                  <a:lnTo>
                    <a:pt x="87" y="1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solidFill>
                  <a:srgbClr val="38213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74"/>
            <p:cNvSpPr/>
            <p:nvPr/>
          </p:nvSpPr>
          <p:spPr bwMode="auto">
            <a:xfrm flipH="1" flipV="1">
              <a:off x="8095388" y="4907427"/>
              <a:ext cx="165108" cy="165833"/>
            </a:xfrm>
            <a:custGeom>
              <a:avLst/>
              <a:gdLst/>
              <a:ahLst/>
              <a:cxnLst>
                <a:cxn ang="0">
                  <a:pos x="107" y="1"/>
                </a:cxn>
                <a:cxn ang="0">
                  <a:pos x="126" y="5"/>
                </a:cxn>
                <a:cxn ang="0">
                  <a:pos x="143" y="12"/>
                </a:cxn>
                <a:cxn ang="0">
                  <a:pos x="160" y="22"/>
                </a:cxn>
                <a:cxn ang="0">
                  <a:pos x="173" y="37"/>
                </a:cxn>
                <a:cxn ang="0">
                  <a:pos x="183" y="52"/>
                </a:cxn>
                <a:cxn ang="0">
                  <a:pos x="190" y="69"/>
                </a:cxn>
                <a:cxn ang="0">
                  <a:pos x="195" y="88"/>
                </a:cxn>
                <a:cxn ang="0">
                  <a:pos x="195" y="108"/>
                </a:cxn>
                <a:cxn ang="0">
                  <a:pos x="190" y="128"/>
                </a:cxn>
                <a:cxn ang="0">
                  <a:pos x="183" y="145"/>
                </a:cxn>
                <a:cxn ang="0">
                  <a:pos x="173" y="160"/>
                </a:cxn>
                <a:cxn ang="0">
                  <a:pos x="160" y="173"/>
                </a:cxn>
                <a:cxn ang="0">
                  <a:pos x="143" y="184"/>
                </a:cxn>
                <a:cxn ang="0">
                  <a:pos x="126" y="192"/>
                </a:cxn>
                <a:cxn ang="0">
                  <a:pos x="107" y="196"/>
                </a:cxn>
                <a:cxn ang="0">
                  <a:pos x="87" y="196"/>
                </a:cxn>
                <a:cxn ang="0">
                  <a:pos x="69" y="192"/>
                </a:cxn>
                <a:cxn ang="0">
                  <a:pos x="51" y="184"/>
                </a:cxn>
                <a:cxn ang="0">
                  <a:pos x="36" y="173"/>
                </a:cxn>
                <a:cxn ang="0">
                  <a:pos x="22" y="160"/>
                </a:cxn>
                <a:cxn ang="0">
                  <a:pos x="11" y="145"/>
                </a:cxn>
                <a:cxn ang="0">
                  <a:pos x="4" y="128"/>
                </a:cxn>
                <a:cxn ang="0">
                  <a:pos x="1" y="108"/>
                </a:cxn>
                <a:cxn ang="0">
                  <a:pos x="1" y="88"/>
                </a:cxn>
                <a:cxn ang="0">
                  <a:pos x="4" y="69"/>
                </a:cxn>
                <a:cxn ang="0">
                  <a:pos x="11" y="52"/>
                </a:cxn>
                <a:cxn ang="0">
                  <a:pos x="22" y="37"/>
                </a:cxn>
                <a:cxn ang="0">
                  <a:pos x="36" y="22"/>
                </a:cxn>
                <a:cxn ang="0">
                  <a:pos x="51" y="12"/>
                </a:cxn>
                <a:cxn ang="0">
                  <a:pos x="69" y="5"/>
                </a:cxn>
                <a:cxn ang="0">
                  <a:pos x="87" y="1"/>
                </a:cxn>
              </a:cxnLst>
              <a:rect l="0" t="0" r="r" b="b"/>
              <a:pathLst>
                <a:path w="195" h="196">
                  <a:moveTo>
                    <a:pt x="98" y="0"/>
                  </a:moveTo>
                  <a:lnTo>
                    <a:pt x="107" y="1"/>
                  </a:lnTo>
                  <a:lnTo>
                    <a:pt x="117" y="3"/>
                  </a:lnTo>
                  <a:lnTo>
                    <a:pt x="126" y="5"/>
                  </a:lnTo>
                  <a:lnTo>
                    <a:pt x="135" y="8"/>
                  </a:lnTo>
                  <a:lnTo>
                    <a:pt x="143" y="12"/>
                  </a:lnTo>
                  <a:lnTo>
                    <a:pt x="152" y="18"/>
                  </a:lnTo>
                  <a:lnTo>
                    <a:pt x="160" y="22"/>
                  </a:lnTo>
                  <a:lnTo>
                    <a:pt x="167" y="30"/>
                  </a:lnTo>
                  <a:lnTo>
                    <a:pt x="173" y="37"/>
                  </a:lnTo>
                  <a:lnTo>
                    <a:pt x="179" y="44"/>
                  </a:lnTo>
                  <a:lnTo>
                    <a:pt x="183" y="52"/>
                  </a:lnTo>
                  <a:lnTo>
                    <a:pt x="188" y="60"/>
                  </a:lnTo>
                  <a:lnTo>
                    <a:pt x="190" y="69"/>
                  </a:lnTo>
                  <a:lnTo>
                    <a:pt x="193" y="79"/>
                  </a:lnTo>
                  <a:lnTo>
                    <a:pt x="195" y="88"/>
                  </a:lnTo>
                  <a:lnTo>
                    <a:pt x="195" y="99"/>
                  </a:lnTo>
                  <a:lnTo>
                    <a:pt x="195" y="108"/>
                  </a:lnTo>
                  <a:lnTo>
                    <a:pt x="193" y="118"/>
                  </a:lnTo>
                  <a:lnTo>
                    <a:pt x="190" y="128"/>
                  </a:lnTo>
                  <a:lnTo>
                    <a:pt x="188" y="136"/>
                  </a:lnTo>
                  <a:lnTo>
                    <a:pt x="183" y="145"/>
                  </a:lnTo>
                  <a:lnTo>
                    <a:pt x="179" y="153"/>
                  </a:lnTo>
                  <a:lnTo>
                    <a:pt x="173" y="160"/>
                  </a:lnTo>
                  <a:lnTo>
                    <a:pt x="167" y="168"/>
                  </a:lnTo>
                  <a:lnTo>
                    <a:pt x="160" y="173"/>
                  </a:lnTo>
                  <a:lnTo>
                    <a:pt x="152" y="179"/>
                  </a:lnTo>
                  <a:lnTo>
                    <a:pt x="143" y="184"/>
                  </a:lnTo>
                  <a:lnTo>
                    <a:pt x="135" y="189"/>
                  </a:lnTo>
                  <a:lnTo>
                    <a:pt x="126" y="192"/>
                  </a:lnTo>
                  <a:lnTo>
                    <a:pt x="117" y="194"/>
                  </a:lnTo>
                  <a:lnTo>
                    <a:pt x="107" y="196"/>
                  </a:lnTo>
                  <a:lnTo>
                    <a:pt x="98" y="196"/>
                  </a:lnTo>
                  <a:lnTo>
                    <a:pt x="87" y="196"/>
                  </a:lnTo>
                  <a:lnTo>
                    <a:pt x="78" y="194"/>
                  </a:lnTo>
                  <a:lnTo>
                    <a:pt x="69" y="192"/>
                  </a:lnTo>
                  <a:lnTo>
                    <a:pt x="59" y="189"/>
                  </a:lnTo>
                  <a:lnTo>
                    <a:pt x="51" y="184"/>
                  </a:lnTo>
                  <a:lnTo>
                    <a:pt x="43" y="179"/>
                  </a:lnTo>
                  <a:lnTo>
                    <a:pt x="36" y="173"/>
                  </a:lnTo>
                  <a:lnTo>
                    <a:pt x="29" y="168"/>
                  </a:lnTo>
                  <a:lnTo>
                    <a:pt x="22" y="160"/>
                  </a:lnTo>
                  <a:lnTo>
                    <a:pt x="16" y="153"/>
                  </a:lnTo>
                  <a:lnTo>
                    <a:pt x="11" y="145"/>
                  </a:lnTo>
                  <a:lnTo>
                    <a:pt x="8" y="136"/>
                  </a:lnTo>
                  <a:lnTo>
                    <a:pt x="4" y="128"/>
                  </a:lnTo>
                  <a:lnTo>
                    <a:pt x="2" y="118"/>
                  </a:lnTo>
                  <a:lnTo>
                    <a:pt x="1" y="108"/>
                  </a:lnTo>
                  <a:lnTo>
                    <a:pt x="0" y="99"/>
                  </a:lnTo>
                  <a:lnTo>
                    <a:pt x="1" y="88"/>
                  </a:lnTo>
                  <a:lnTo>
                    <a:pt x="2" y="79"/>
                  </a:lnTo>
                  <a:lnTo>
                    <a:pt x="4" y="69"/>
                  </a:lnTo>
                  <a:lnTo>
                    <a:pt x="8" y="60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2" y="37"/>
                  </a:lnTo>
                  <a:lnTo>
                    <a:pt x="29" y="30"/>
                  </a:lnTo>
                  <a:lnTo>
                    <a:pt x="36" y="22"/>
                  </a:lnTo>
                  <a:lnTo>
                    <a:pt x="43" y="18"/>
                  </a:lnTo>
                  <a:lnTo>
                    <a:pt x="51" y="12"/>
                  </a:lnTo>
                  <a:lnTo>
                    <a:pt x="59" y="8"/>
                  </a:lnTo>
                  <a:lnTo>
                    <a:pt x="69" y="5"/>
                  </a:lnTo>
                  <a:lnTo>
                    <a:pt x="78" y="3"/>
                  </a:lnTo>
                  <a:lnTo>
                    <a:pt x="87" y="1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/>
            <a:lstStyle/>
            <a:p>
              <a:pPr algn="just">
                <a:lnSpc>
                  <a:spcPct val="120000"/>
                </a:lnSpc>
                <a:defRPr/>
              </a:pPr>
              <a:endParaRPr lang="en-US" altLang="zh-CN" sz="1065" dirty="0">
                <a:solidFill>
                  <a:srgbClr val="38213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1838769" y="2406158"/>
            <a:ext cx="1350246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400" noProof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cap="all" noProof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35751" y="3277447"/>
            <a:ext cx="1401807" cy="23621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400" noProof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cap="all" noProof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712253" y="1668362"/>
            <a:ext cx="1517881" cy="23621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400" noProof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cap="all" noProof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082666" y="3239251"/>
            <a:ext cx="1339306" cy="23621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400" noProof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cap="all" noProof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4642521" y="3545783"/>
            <a:ext cx="1734328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800" noProof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 </a:t>
            </a:r>
            <a:endParaRPr lang="zh-CN" altLang="en-US" sz="800" noProof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5712253" y="2015476"/>
            <a:ext cx="1743334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800" noProof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zh-CN" altLang="en-US" sz="800" noProof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8082666" y="3531103"/>
            <a:ext cx="1777138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800" noProof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zh-CN" altLang="en-US" sz="800" noProof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788061" y="2976215"/>
            <a:ext cx="5286138" cy="2419596"/>
            <a:chOff x="3212076" y="2449974"/>
            <a:chExt cx="5771680" cy="2641840"/>
          </a:xfrm>
        </p:grpSpPr>
        <p:sp>
          <p:nvSpPr>
            <p:cNvPr id="85" name="Freeform 5"/>
            <p:cNvSpPr/>
            <p:nvPr/>
          </p:nvSpPr>
          <p:spPr bwMode="auto">
            <a:xfrm>
              <a:off x="7360072" y="2683754"/>
              <a:ext cx="1623684" cy="1549589"/>
            </a:xfrm>
            <a:custGeom>
              <a:avLst/>
              <a:gdLst>
                <a:gd name="T0" fmla="*/ 1271 w 1271"/>
                <a:gd name="T1" fmla="*/ 1213 h 1213"/>
                <a:gd name="T2" fmla="*/ 811 w 1271"/>
                <a:gd name="T3" fmla="*/ 1213 h 1213"/>
                <a:gd name="T4" fmla="*/ 0 w 1271"/>
                <a:gd name="T5" fmla="*/ 0 h 1213"/>
                <a:gd name="T6" fmla="*/ 459 w 1271"/>
                <a:gd name="T7" fmla="*/ 0 h 1213"/>
                <a:gd name="T8" fmla="*/ 1271 w 1271"/>
                <a:gd name="T9" fmla="*/ 1213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1" h="1213">
                  <a:moveTo>
                    <a:pt x="1271" y="1213"/>
                  </a:moveTo>
                  <a:lnTo>
                    <a:pt x="811" y="1213"/>
                  </a:lnTo>
                  <a:lnTo>
                    <a:pt x="0" y="0"/>
                  </a:lnTo>
                  <a:lnTo>
                    <a:pt x="459" y="0"/>
                  </a:lnTo>
                  <a:lnTo>
                    <a:pt x="1271" y="1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Freeform 6"/>
            <p:cNvSpPr/>
            <p:nvPr/>
          </p:nvSpPr>
          <p:spPr bwMode="auto">
            <a:xfrm>
              <a:off x="6324031" y="2449974"/>
              <a:ext cx="1622407" cy="2408059"/>
            </a:xfrm>
            <a:custGeom>
              <a:avLst/>
              <a:gdLst>
                <a:gd name="T0" fmla="*/ 1270 w 1270"/>
                <a:gd name="T1" fmla="*/ 1885 h 1885"/>
                <a:gd name="T2" fmla="*/ 811 w 1270"/>
                <a:gd name="T3" fmla="*/ 1885 h 1885"/>
                <a:gd name="T4" fmla="*/ 0 w 1270"/>
                <a:gd name="T5" fmla="*/ 0 h 1885"/>
                <a:gd name="T6" fmla="*/ 459 w 1270"/>
                <a:gd name="T7" fmla="*/ 0 h 1885"/>
                <a:gd name="T8" fmla="*/ 1270 w 1270"/>
                <a:gd name="T9" fmla="*/ 1885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0" h="1885">
                  <a:moveTo>
                    <a:pt x="1270" y="1885"/>
                  </a:moveTo>
                  <a:lnTo>
                    <a:pt x="811" y="1885"/>
                  </a:lnTo>
                  <a:lnTo>
                    <a:pt x="0" y="0"/>
                  </a:lnTo>
                  <a:lnTo>
                    <a:pt x="459" y="0"/>
                  </a:lnTo>
                  <a:lnTo>
                    <a:pt x="1270" y="188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Freeform 7"/>
            <p:cNvSpPr/>
            <p:nvPr/>
          </p:nvSpPr>
          <p:spPr bwMode="auto">
            <a:xfrm>
              <a:off x="5285435" y="2917534"/>
              <a:ext cx="1624962" cy="2174280"/>
            </a:xfrm>
            <a:custGeom>
              <a:avLst/>
              <a:gdLst>
                <a:gd name="T0" fmla="*/ 459 w 1272"/>
                <a:gd name="T1" fmla="*/ 0 h 1702"/>
                <a:gd name="T2" fmla="*/ 1272 w 1272"/>
                <a:gd name="T3" fmla="*/ 1702 h 1702"/>
                <a:gd name="T4" fmla="*/ 813 w 1272"/>
                <a:gd name="T5" fmla="*/ 1702 h 1702"/>
                <a:gd name="T6" fmla="*/ 0 w 1272"/>
                <a:gd name="T7" fmla="*/ 0 h 1702"/>
                <a:gd name="T8" fmla="*/ 459 w 1272"/>
                <a:gd name="T9" fmla="*/ 0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2" h="1702">
                  <a:moveTo>
                    <a:pt x="459" y="0"/>
                  </a:moveTo>
                  <a:lnTo>
                    <a:pt x="1272" y="1702"/>
                  </a:lnTo>
                  <a:lnTo>
                    <a:pt x="813" y="1702"/>
                  </a:lnTo>
                  <a:lnTo>
                    <a:pt x="0" y="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Freeform 8"/>
            <p:cNvSpPr/>
            <p:nvPr/>
          </p:nvSpPr>
          <p:spPr bwMode="auto">
            <a:xfrm>
              <a:off x="4249394" y="2683754"/>
              <a:ext cx="1622407" cy="1940500"/>
            </a:xfrm>
            <a:custGeom>
              <a:avLst/>
              <a:gdLst>
                <a:gd name="T0" fmla="*/ 459 w 1270"/>
                <a:gd name="T1" fmla="*/ 0 h 1519"/>
                <a:gd name="T2" fmla="*/ 1270 w 1270"/>
                <a:gd name="T3" fmla="*/ 1519 h 1519"/>
                <a:gd name="T4" fmla="*/ 811 w 1270"/>
                <a:gd name="T5" fmla="*/ 1519 h 1519"/>
                <a:gd name="T6" fmla="*/ 0 w 1270"/>
                <a:gd name="T7" fmla="*/ 0 h 1519"/>
                <a:gd name="T8" fmla="*/ 459 w 1270"/>
                <a:gd name="T9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0" h="1519">
                  <a:moveTo>
                    <a:pt x="459" y="0"/>
                  </a:moveTo>
                  <a:lnTo>
                    <a:pt x="1270" y="1519"/>
                  </a:lnTo>
                  <a:lnTo>
                    <a:pt x="811" y="1519"/>
                  </a:lnTo>
                  <a:lnTo>
                    <a:pt x="0" y="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Freeform 9"/>
            <p:cNvSpPr/>
            <p:nvPr/>
          </p:nvSpPr>
          <p:spPr bwMode="auto">
            <a:xfrm>
              <a:off x="3212076" y="3130873"/>
              <a:ext cx="1623684" cy="1727160"/>
            </a:xfrm>
            <a:custGeom>
              <a:avLst/>
              <a:gdLst>
                <a:gd name="T0" fmla="*/ 459 w 1271"/>
                <a:gd name="T1" fmla="*/ 0 h 1352"/>
                <a:gd name="T2" fmla="*/ 1271 w 1271"/>
                <a:gd name="T3" fmla="*/ 1352 h 1352"/>
                <a:gd name="T4" fmla="*/ 812 w 1271"/>
                <a:gd name="T5" fmla="*/ 1352 h 1352"/>
                <a:gd name="T6" fmla="*/ 0 w 1271"/>
                <a:gd name="T7" fmla="*/ 0 h 1352"/>
                <a:gd name="T8" fmla="*/ 459 w 1271"/>
                <a:gd name="T9" fmla="*/ 0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1" h="1352">
                  <a:moveTo>
                    <a:pt x="459" y="0"/>
                  </a:moveTo>
                  <a:lnTo>
                    <a:pt x="1271" y="1352"/>
                  </a:lnTo>
                  <a:lnTo>
                    <a:pt x="812" y="1352"/>
                  </a:lnTo>
                  <a:lnTo>
                    <a:pt x="0" y="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4" name="Rounded Rectangle 123"/>
          <p:cNvSpPr/>
          <p:nvPr/>
        </p:nvSpPr>
        <p:spPr>
          <a:xfrm rot="5400000">
            <a:off x="3214754" y="3920420"/>
            <a:ext cx="1678975" cy="53937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5" name="Rounded Rectangle 124"/>
          <p:cNvSpPr/>
          <p:nvPr/>
        </p:nvSpPr>
        <p:spPr>
          <a:xfrm rot="5400000">
            <a:off x="3733070" y="3920422"/>
            <a:ext cx="2535431" cy="53937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6" name="Rounded Rectangle 125"/>
          <p:cNvSpPr/>
          <p:nvPr/>
        </p:nvSpPr>
        <p:spPr>
          <a:xfrm rot="5400000">
            <a:off x="4903571" y="3920422"/>
            <a:ext cx="2107203" cy="53937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7" name="Rounded Rectangle 126"/>
          <p:cNvSpPr/>
          <p:nvPr/>
        </p:nvSpPr>
        <p:spPr>
          <a:xfrm rot="5400000">
            <a:off x="5416724" y="3920423"/>
            <a:ext cx="2965996" cy="53937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8" name="Rounded Rectangle 127"/>
          <p:cNvSpPr/>
          <p:nvPr/>
        </p:nvSpPr>
        <p:spPr>
          <a:xfrm rot="5400000">
            <a:off x="6594312" y="3920423"/>
            <a:ext cx="2535433" cy="53937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 rot="5400000">
            <a:off x="8108382" y="3920422"/>
            <a:ext cx="1391154" cy="53937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1" name="Text Placeholder 32"/>
          <p:cNvSpPr txBox="1"/>
          <p:nvPr/>
        </p:nvSpPr>
        <p:spPr>
          <a:xfrm>
            <a:off x="9274822" y="2192916"/>
            <a:ext cx="1691057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8528971" y="2121055"/>
            <a:ext cx="553825" cy="553825"/>
          </a:xfrm>
          <a:prstGeom prst="roundRect">
            <a:avLst>
              <a:gd name="adj" fmla="val 1655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AU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3" name="Text Placeholder 32"/>
          <p:cNvSpPr txBox="1"/>
          <p:nvPr/>
        </p:nvSpPr>
        <p:spPr>
          <a:xfrm>
            <a:off x="9300494" y="5681873"/>
            <a:ext cx="1691057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8554644" y="5610012"/>
            <a:ext cx="553825" cy="553825"/>
          </a:xfrm>
          <a:prstGeom prst="roundRect">
            <a:avLst>
              <a:gd name="adj" fmla="val 1655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5" name="Arc 134"/>
          <p:cNvSpPr/>
          <p:nvPr/>
        </p:nvSpPr>
        <p:spPr>
          <a:xfrm rot="14978043" flipH="1">
            <a:off x="7026894" y="4485173"/>
            <a:ext cx="1629520" cy="1629520"/>
          </a:xfrm>
          <a:prstGeom prst="arc">
            <a:avLst>
              <a:gd name="adj1" fmla="val 17014246"/>
              <a:gd name="adj2" fmla="val 745915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6" name="Arc 135"/>
          <p:cNvSpPr/>
          <p:nvPr/>
        </p:nvSpPr>
        <p:spPr>
          <a:xfrm rot="6621957" flipH="1" flipV="1">
            <a:off x="7720059" y="2325732"/>
            <a:ext cx="1629520" cy="1629520"/>
          </a:xfrm>
          <a:prstGeom prst="arc">
            <a:avLst>
              <a:gd name="adj1" fmla="val 17014246"/>
              <a:gd name="adj2" fmla="val 19242592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7" name="Text Placeholder 32"/>
          <p:cNvSpPr txBox="1"/>
          <p:nvPr/>
        </p:nvSpPr>
        <p:spPr>
          <a:xfrm flipH="1">
            <a:off x="1918543" y="2192917"/>
            <a:ext cx="1591567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8" name="Rounded Rectangle 137"/>
          <p:cNvSpPr/>
          <p:nvPr/>
        </p:nvSpPr>
        <p:spPr>
          <a:xfrm flipH="1">
            <a:off x="3702140" y="2121055"/>
            <a:ext cx="553825" cy="553825"/>
          </a:xfrm>
          <a:prstGeom prst="roundRect">
            <a:avLst>
              <a:gd name="adj" fmla="val 165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US" sz="1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9" name="Text Placeholder 32"/>
          <p:cNvSpPr txBox="1"/>
          <p:nvPr/>
        </p:nvSpPr>
        <p:spPr>
          <a:xfrm flipH="1">
            <a:off x="1892870" y="5681874"/>
            <a:ext cx="1591567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0" name="Rounded Rectangle 139"/>
          <p:cNvSpPr/>
          <p:nvPr/>
        </p:nvSpPr>
        <p:spPr>
          <a:xfrm flipH="1">
            <a:off x="3676467" y="5610012"/>
            <a:ext cx="553825" cy="553825"/>
          </a:xfrm>
          <a:prstGeom prst="roundRect">
            <a:avLst>
              <a:gd name="adj" fmla="val 16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1" name="Arc 140"/>
          <p:cNvSpPr/>
          <p:nvPr/>
        </p:nvSpPr>
        <p:spPr>
          <a:xfrm rot="6621957">
            <a:off x="4080586" y="4201280"/>
            <a:ext cx="1863046" cy="1863046"/>
          </a:xfrm>
          <a:prstGeom prst="arc">
            <a:avLst>
              <a:gd name="adj1" fmla="val 16087243"/>
              <a:gd name="adj2" fmla="val 745915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2" name="Arc 141"/>
          <p:cNvSpPr/>
          <p:nvPr/>
        </p:nvSpPr>
        <p:spPr>
          <a:xfrm rot="14978043" flipV="1">
            <a:off x="3435355" y="2325732"/>
            <a:ext cx="1629520" cy="1629520"/>
          </a:xfrm>
          <a:prstGeom prst="arc">
            <a:avLst>
              <a:gd name="adj1" fmla="val 17014246"/>
              <a:gd name="adj2" fmla="val 19242592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1" grpId="0"/>
      <p:bldP spid="132" grpId="0" animBg="1"/>
      <p:bldP spid="133" grpId="0"/>
      <p:bldP spid="134" grpId="0" animBg="1"/>
      <p:bldP spid="135" grpId="0" animBg="1"/>
      <p:bldP spid="136" grpId="0" animBg="1"/>
      <p:bldP spid="137" grpId="0"/>
      <p:bldP spid="138" grpId="0" animBg="1"/>
      <p:bldP spid="139" grpId="0"/>
      <p:bldP spid="140" grpId="0" animBg="1"/>
      <p:bldP spid="141" grpId="0" animBg="1"/>
      <p:bldP spid="14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2243923" y="5540871"/>
            <a:ext cx="8757368" cy="452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600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25828" y="5729738"/>
            <a:ext cx="636193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2013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25914" y="3870877"/>
            <a:ext cx="636020" cy="1755353"/>
            <a:chOff x="1178887" y="3706932"/>
            <a:chExt cx="694440" cy="191658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1526107" y="4231183"/>
              <a:ext cx="0" cy="124588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>
              <a:off x="1178887" y="3706932"/>
              <a:ext cx="694440" cy="694438"/>
              <a:chOff x="5737686" y="1481235"/>
              <a:chExt cx="375488" cy="375488"/>
            </a:xfrm>
            <a:solidFill>
              <a:schemeClr val="accent1"/>
            </a:solidFill>
          </p:grpSpPr>
          <p:sp>
            <p:nvSpPr>
              <p:cNvPr id="33" name="Teardrop 32"/>
              <p:cNvSpPr/>
              <p:nvPr/>
            </p:nvSpPr>
            <p:spPr>
              <a:xfrm rot="8100000">
                <a:off x="5737686" y="1481235"/>
                <a:ext cx="375488" cy="375488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774011" y="1613620"/>
                <a:ext cx="302837" cy="109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文字内容</a:t>
                </a:r>
                <a:endParaRPr 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1450542" y="5472387"/>
              <a:ext cx="151130" cy="151130"/>
            </a:xfrm>
            <a:prstGeom prst="ellipse">
              <a:avLst/>
            </a:prstGeom>
            <a:solidFill>
              <a:schemeClr val="accent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solidFill>
                  <a:srgbClr val="26A6C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5" name="Text Placeholder 33"/>
          <p:cNvSpPr txBox="1"/>
          <p:nvPr/>
        </p:nvSpPr>
        <p:spPr>
          <a:xfrm>
            <a:off x="2435573" y="4650792"/>
            <a:ext cx="1309119" cy="258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Text Placeholder 32"/>
          <p:cNvSpPr txBox="1"/>
          <p:nvPr/>
        </p:nvSpPr>
        <p:spPr>
          <a:xfrm>
            <a:off x="2435574" y="4894530"/>
            <a:ext cx="1603301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74267" y="5729738"/>
            <a:ext cx="636193" cy="234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2014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674354" y="2533485"/>
            <a:ext cx="636020" cy="3092744"/>
            <a:chOff x="3087924" y="2246699"/>
            <a:chExt cx="694440" cy="3376818"/>
          </a:xfrm>
        </p:grpSpPr>
        <p:cxnSp>
          <p:nvCxnSpPr>
            <p:cNvPr id="47" name="Straight Connector 46"/>
            <p:cNvCxnSpPr>
              <a:stCxn id="45" idx="2"/>
              <a:endCxn id="46" idx="0"/>
            </p:cNvCxnSpPr>
            <p:nvPr/>
          </p:nvCxnSpPr>
          <p:spPr>
            <a:xfrm>
              <a:off x="3435143" y="2691428"/>
              <a:ext cx="1" cy="27809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>
              <a:off x="3087924" y="2246699"/>
              <a:ext cx="694440" cy="694438"/>
              <a:chOff x="5737686" y="1481235"/>
              <a:chExt cx="375488" cy="375488"/>
            </a:xfrm>
            <a:solidFill>
              <a:schemeClr val="accent2"/>
            </a:solidFill>
          </p:grpSpPr>
          <p:sp>
            <p:nvSpPr>
              <p:cNvPr id="39" name="Teardrop 38"/>
              <p:cNvSpPr/>
              <p:nvPr/>
            </p:nvSpPr>
            <p:spPr>
              <a:xfrm rot="8100000">
                <a:off x="5737686" y="1481235"/>
                <a:ext cx="375488" cy="375488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774011" y="1612681"/>
                <a:ext cx="302837" cy="109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 sz="11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</a:lstStyle>
              <a:p>
                <a:r>
                  <a:rPr lang="zh-CN" altLang="en-US" sz="1000" dirty="0">
                    <a:sym typeface="Arial" panose="020B0604020202020204" pitchFamily="34" charset="0"/>
                  </a:rPr>
                  <a:t>文字内容</a:t>
                </a:r>
                <a:endParaRPr lang="en-US" sz="1000" dirty="0"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3359579" y="5472387"/>
              <a:ext cx="151130" cy="151130"/>
            </a:xfrm>
            <a:prstGeom prst="ellipse">
              <a:avLst/>
            </a:pr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solidFill>
                  <a:srgbClr val="26A6C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8" name="Text Placeholder 33"/>
          <p:cNvSpPr txBox="1"/>
          <p:nvPr/>
        </p:nvSpPr>
        <p:spPr>
          <a:xfrm>
            <a:off x="4175632" y="3330725"/>
            <a:ext cx="1352814" cy="258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 Placeholder 32"/>
          <p:cNvSpPr txBox="1"/>
          <p:nvPr/>
        </p:nvSpPr>
        <p:spPr>
          <a:xfrm>
            <a:off x="4175633" y="3574463"/>
            <a:ext cx="1672201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75444" y="1802494"/>
            <a:ext cx="636020" cy="3823735"/>
            <a:chOff x="5054449" y="1448565"/>
            <a:chExt cx="694440" cy="4174952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5401671" y="2111697"/>
              <a:ext cx="0" cy="344968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/>
            <p:cNvGrpSpPr>
              <a:grpSpLocks noChangeAspect="1"/>
            </p:cNvGrpSpPr>
            <p:nvPr/>
          </p:nvGrpSpPr>
          <p:grpSpPr>
            <a:xfrm>
              <a:off x="5054449" y="1448565"/>
              <a:ext cx="694440" cy="694438"/>
              <a:chOff x="5737686" y="1481235"/>
              <a:chExt cx="375488" cy="375488"/>
            </a:xfrm>
            <a:solidFill>
              <a:schemeClr val="accent6"/>
            </a:solidFill>
          </p:grpSpPr>
          <p:sp>
            <p:nvSpPr>
              <p:cNvPr id="51" name="Teardrop 50"/>
              <p:cNvSpPr/>
              <p:nvPr/>
            </p:nvSpPr>
            <p:spPr>
              <a:xfrm rot="8100000">
                <a:off x="5737686" y="1481235"/>
                <a:ext cx="375488" cy="375488"/>
              </a:xfrm>
              <a:prstGeom prst="teardrop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774011" y="1594987"/>
                <a:ext cx="302837" cy="109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 sz="11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</a:lstStyle>
              <a:p>
                <a:r>
                  <a:rPr lang="zh-CN" altLang="en-US" sz="1000" dirty="0">
                    <a:sym typeface="Arial" panose="020B0604020202020204" pitchFamily="34" charset="0"/>
                  </a:rPr>
                  <a:t>文字内容</a:t>
                </a:r>
                <a:endParaRPr lang="en-US" sz="1000" dirty="0"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5326104" y="5472387"/>
              <a:ext cx="151130" cy="151130"/>
            </a:xfrm>
            <a:prstGeom prst="ellipse">
              <a:avLst/>
            </a:prstGeom>
            <a:solidFill>
              <a:schemeClr val="accent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solidFill>
                  <a:srgbClr val="26A6C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6" name="Text Placeholder 33"/>
          <p:cNvSpPr txBox="1"/>
          <p:nvPr/>
        </p:nvSpPr>
        <p:spPr>
          <a:xfrm>
            <a:off x="5976723" y="2613193"/>
            <a:ext cx="2536088" cy="258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 Placeholder 32"/>
          <p:cNvSpPr txBox="1"/>
          <p:nvPr/>
        </p:nvSpPr>
        <p:spPr>
          <a:xfrm>
            <a:off x="5976724" y="2856931"/>
            <a:ext cx="1549685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276538" y="4096020"/>
            <a:ext cx="636020" cy="1530209"/>
            <a:chOff x="7020976" y="3952755"/>
            <a:chExt cx="694440" cy="1670762"/>
          </a:xfrm>
        </p:grpSpPr>
        <p:cxnSp>
          <p:nvCxnSpPr>
            <p:cNvPr id="63" name="Straight Connector 62"/>
            <p:cNvCxnSpPr>
              <a:endCxn id="62" idx="0"/>
            </p:cNvCxnSpPr>
            <p:nvPr/>
          </p:nvCxnSpPr>
          <p:spPr>
            <a:xfrm>
              <a:off x="7368196" y="4376684"/>
              <a:ext cx="0" cy="1095703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>
              <a:grpSpLocks noChangeAspect="1"/>
            </p:cNvGrpSpPr>
            <p:nvPr/>
          </p:nvGrpSpPr>
          <p:grpSpPr>
            <a:xfrm>
              <a:off x="7020976" y="3952755"/>
              <a:ext cx="694440" cy="694438"/>
              <a:chOff x="5737686" y="1481235"/>
              <a:chExt cx="375488" cy="375488"/>
            </a:xfrm>
            <a:solidFill>
              <a:schemeClr val="accent4"/>
            </a:solidFill>
          </p:grpSpPr>
          <p:sp>
            <p:nvSpPr>
              <p:cNvPr id="60" name="Teardrop 59"/>
              <p:cNvSpPr/>
              <p:nvPr/>
            </p:nvSpPr>
            <p:spPr>
              <a:xfrm rot="8100000">
                <a:off x="5737686" y="1481235"/>
                <a:ext cx="375488" cy="375488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774014" y="1615517"/>
                <a:ext cx="302837" cy="109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 sz="11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</a:lstStyle>
              <a:p>
                <a:r>
                  <a:rPr lang="zh-CN" altLang="en-US" sz="1000" dirty="0">
                    <a:sym typeface="Arial" panose="020B0604020202020204" pitchFamily="34" charset="0"/>
                  </a:rPr>
                  <a:t>文字内容</a:t>
                </a:r>
                <a:endParaRPr lang="en-US" sz="1000" dirty="0"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7292631" y="5472387"/>
              <a:ext cx="151130" cy="151130"/>
            </a:xfrm>
            <a:prstGeom prst="ellipse">
              <a:avLst/>
            </a:pr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solidFill>
                  <a:srgbClr val="26A6C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9" name="Text Placeholder 33"/>
          <p:cNvSpPr txBox="1"/>
          <p:nvPr/>
        </p:nvSpPr>
        <p:spPr>
          <a:xfrm>
            <a:off x="7704516" y="4848251"/>
            <a:ext cx="1352814" cy="258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Text Placeholder 32"/>
          <p:cNvSpPr txBox="1"/>
          <p:nvPr/>
        </p:nvSpPr>
        <p:spPr>
          <a:xfrm>
            <a:off x="7704517" y="5091989"/>
            <a:ext cx="1672201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008424" y="2556924"/>
            <a:ext cx="636020" cy="3069305"/>
            <a:chOff x="8911938" y="2272291"/>
            <a:chExt cx="694440" cy="3351226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9259158" y="2883158"/>
              <a:ext cx="0" cy="2635884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>
              <a:grpSpLocks noChangeAspect="1"/>
            </p:cNvGrpSpPr>
            <p:nvPr/>
          </p:nvGrpSpPr>
          <p:grpSpPr>
            <a:xfrm>
              <a:off x="8911938" y="2272291"/>
              <a:ext cx="694440" cy="694438"/>
              <a:chOff x="5737686" y="1481235"/>
              <a:chExt cx="375488" cy="375488"/>
            </a:xfrm>
            <a:solidFill>
              <a:schemeClr val="accent5"/>
            </a:solidFill>
          </p:grpSpPr>
          <p:sp>
            <p:nvSpPr>
              <p:cNvPr id="82" name="Teardrop 81"/>
              <p:cNvSpPr/>
              <p:nvPr/>
            </p:nvSpPr>
            <p:spPr>
              <a:xfrm rot="8100000">
                <a:off x="5737686" y="1481235"/>
                <a:ext cx="375488" cy="375488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774014" y="1608883"/>
                <a:ext cx="302837" cy="109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 sz="11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</a:lstStyle>
              <a:p>
                <a:r>
                  <a:rPr lang="zh-CN" altLang="en-US" sz="1000" dirty="0">
                    <a:sym typeface="Arial" panose="020B0604020202020204" pitchFamily="34" charset="0"/>
                  </a:rPr>
                  <a:t>文字内容</a:t>
                </a:r>
                <a:endParaRPr lang="en-US" altLang="zh-CN" sz="1000" dirty="0"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9183593" y="5472387"/>
              <a:ext cx="151130" cy="151130"/>
            </a:xfrm>
            <a:prstGeom prst="ellipse">
              <a:avLst/>
            </a:prstGeom>
            <a:solidFill>
              <a:schemeClr val="accent5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solidFill>
                  <a:srgbClr val="26A6C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6" name="Text Placeholder 33"/>
          <p:cNvSpPr txBox="1"/>
          <p:nvPr/>
        </p:nvSpPr>
        <p:spPr>
          <a:xfrm>
            <a:off x="9509702" y="3330725"/>
            <a:ext cx="1352814" cy="258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Text Placeholder 32"/>
          <p:cNvSpPr txBox="1"/>
          <p:nvPr/>
        </p:nvSpPr>
        <p:spPr>
          <a:xfrm>
            <a:off x="9509702" y="3574463"/>
            <a:ext cx="1672201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475358" y="5729738"/>
            <a:ext cx="636193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2015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276449" y="5729738"/>
            <a:ext cx="636193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2016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008337" y="5729738"/>
            <a:ext cx="636193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2017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35" grpId="0"/>
      <p:bldP spid="36" grpId="0"/>
      <p:bldP spid="37" grpId="0"/>
      <p:bldP spid="48" grpId="0"/>
      <p:bldP spid="49" grpId="0"/>
      <p:bldP spid="56" grpId="0"/>
      <p:bldP spid="57" grpId="0"/>
      <p:bldP spid="79" grpId="0"/>
      <p:bldP spid="80" grpId="0"/>
      <p:bldP spid="86" grpId="0"/>
      <p:bldP spid="87" grpId="0"/>
      <p:bldP spid="88" grpId="0"/>
      <p:bldP spid="89" grpId="0"/>
      <p:bldP spid="9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5075920" y="2587118"/>
            <a:ext cx="1229199" cy="4645529"/>
            <a:chOff x="4497049" y="2305258"/>
            <a:chExt cx="1342103" cy="5072230"/>
          </a:xfrm>
        </p:grpSpPr>
        <p:sp>
          <p:nvSpPr>
            <p:cNvPr id="44" name="Arc 43"/>
            <p:cNvSpPr/>
            <p:nvPr/>
          </p:nvSpPr>
          <p:spPr>
            <a:xfrm>
              <a:off x="5147210" y="2305258"/>
              <a:ext cx="691942" cy="691942"/>
            </a:xfrm>
            <a:prstGeom prst="arc">
              <a:avLst/>
            </a:prstGeom>
            <a:ln w="63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49" name="Straight Connector 48"/>
            <p:cNvCxnSpPr>
              <a:stCxn id="44" idx="2"/>
            </p:cNvCxnSpPr>
            <p:nvPr/>
          </p:nvCxnSpPr>
          <p:spPr>
            <a:xfrm>
              <a:off x="5839152" y="2651229"/>
              <a:ext cx="0" cy="4726259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4497049" y="2305258"/>
              <a:ext cx="1011122" cy="0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6525116" y="2188976"/>
            <a:ext cx="1710655" cy="5043671"/>
            <a:chOff x="6200535" y="2305258"/>
            <a:chExt cx="1867782" cy="5506942"/>
          </a:xfrm>
        </p:grpSpPr>
        <p:sp>
          <p:nvSpPr>
            <p:cNvPr id="72" name="Arc 71"/>
            <p:cNvSpPr/>
            <p:nvPr/>
          </p:nvSpPr>
          <p:spPr>
            <a:xfrm flipH="1">
              <a:off x="6200535" y="2305258"/>
              <a:ext cx="691942" cy="691942"/>
            </a:xfrm>
            <a:prstGeom prst="arc">
              <a:avLst/>
            </a:prstGeom>
            <a:ln w="63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73" name="Straight Connector 72"/>
            <p:cNvCxnSpPr>
              <a:stCxn id="72" idx="2"/>
            </p:cNvCxnSpPr>
            <p:nvPr/>
          </p:nvCxnSpPr>
          <p:spPr>
            <a:xfrm>
              <a:off x="6200535" y="2651229"/>
              <a:ext cx="0" cy="5160971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531516" y="2305258"/>
              <a:ext cx="1536801" cy="0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4087131" y="3823005"/>
            <a:ext cx="2338898" cy="3409645"/>
            <a:chOff x="3777522" y="3654663"/>
            <a:chExt cx="2553730" cy="3722827"/>
          </a:xfrm>
        </p:grpSpPr>
        <p:sp>
          <p:nvSpPr>
            <p:cNvPr id="76" name="Arc 75"/>
            <p:cNvSpPr/>
            <p:nvPr/>
          </p:nvSpPr>
          <p:spPr>
            <a:xfrm>
              <a:off x="5639310" y="3654663"/>
              <a:ext cx="691942" cy="691942"/>
            </a:xfrm>
            <a:prstGeom prst="arc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77" name="Straight Connector 76"/>
            <p:cNvCxnSpPr>
              <a:stCxn id="76" idx="2"/>
            </p:cNvCxnSpPr>
            <p:nvPr/>
          </p:nvCxnSpPr>
          <p:spPr>
            <a:xfrm>
              <a:off x="6331252" y="4000635"/>
              <a:ext cx="0" cy="3376855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3777522" y="3654663"/>
              <a:ext cx="2222749" cy="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 flipH="1">
            <a:off x="6648179" y="5043773"/>
            <a:ext cx="1229199" cy="2188875"/>
            <a:chOff x="4497049" y="2305258"/>
            <a:chExt cx="1342103" cy="2389925"/>
          </a:xfrm>
        </p:grpSpPr>
        <p:sp>
          <p:nvSpPr>
            <p:cNvPr id="80" name="Arc 79"/>
            <p:cNvSpPr/>
            <p:nvPr/>
          </p:nvSpPr>
          <p:spPr>
            <a:xfrm>
              <a:off x="5147210" y="2305258"/>
              <a:ext cx="691942" cy="691942"/>
            </a:xfrm>
            <a:prstGeom prst="arc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81" name="Straight Connector 80"/>
            <p:cNvCxnSpPr>
              <a:stCxn id="80" idx="2"/>
            </p:cNvCxnSpPr>
            <p:nvPr/>
          </p:nvCxnSpPr>
          <p:spPr>
            <a:xfrm flipH="1">
              <a:off x="5839152" y="2651230"/>
              <a:ext cx="0" cy="204395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4497049" y="2305258"/>
              <a:ext cx="1011122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6769341" y="3677775"/>
            <a:ext cx="1925179" cy="3554872"/>
            <a:chOff x="6442383" y="3675973"/>
            <a:chExt cx="2102010" cy="3881394"/>
          </a:xfrm>
        </p:grpSpPr>
        <p:sp>
          <p:nvSpPr>
            <p:cNvPr id="84" name="Arc 83"/>
            <p:cNvSpPr/>
            <p:nvPr/>
          </p:nvSpPr>
          <p:spPr>
            <a:xfrm flipH="1">
              <a:off x="6442383" y="3675973"/>
              <a:ext cx="691942" cy="691942"/>
            </a:xfrm>
            <a:prstGeom prst="arc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>
              <a:stCxn id="84" idx="2"/>
            </p:cNvCxnSpPr>
            <p:nvPr/>
          </p:nvCxnSpPr>
          <p:spPr>
            <a:xfrm>
              <a:off x="6442383" y="4021944"/>
              <a:ext cx="0" cy="3535423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6773364" y="3675973"/>
              <a:ext cx="1771029" cy="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5161422" y="5018939"/>
            <a:ext cx="1019928" cy="2213708"/>
            <a:chOff x="4738147" y="4960447"/>
            <a:chExt cx="1113610" cy="2417041"/>
          </a:xfrm>
        </p:grpSpPr>
        <p:sp>
          <p:nvSpPr>
            <p:cNvPr id="88" name="Arc 87"/>
            <p:cNvSpPr/>
            <p:nvPr/>
          </p:nvSpPr>
          <p:spPr>
            <a:xfrm>
              <a:off x="5159815" y="4960447"/>
              <a:ext cx="691942" cy="691942"/>
            </a:xfrm>
            <a:prstGeom prst="arc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89" name="Straight Connector 88"/>
            <p:cNvCxnSpPr>
              <a:stCxn id="88" idx="2"/>
            </p:cNvCxnSpPr>
            <p:nvPr/>
          </p:nvCxnSpPr>
          <p:spPr>
            <a:xfrm>
              <a:off x="5851757" y="5306419"/>
              <a:ext cx="0" cy="2071069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4738147" y="4960447"/>
              <a:ext cx="782630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Rounded Rectangle 90"/>
          <p:cNvSpPr/>
          <p:nvPr/>
        </p:nvSpPr>
        <p:spPr>
          <a:xfrm>
            <a:off x="7634090" y="1787591"/>
            <a:ext cx="802777" cy="802774"/>
          </a:xfrm>
          <a:prstGeom prst="roundRect">
            <a:avLst>
              <a:gd name="adj" fmla="val 1655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8278377" y="3256871"/>
            <a:ext cx="802777" cy="802774"/>
          </a:xfrm>
          <a:prstGeom prst="roundRect">
            <a:avLst>
              <a:gd name="adj" fmla="val 16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571200" y="4657506"/>
            <a:ext cx="802777" cy="802774"/>
          </a:xfrm>
          <a:prstGeom prst="roundRect">
            <a:avLst>
              <a:gd name="adj" fmla="val 165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 flipH="1">
            <a:off x="4466263" y="2185731"/>
            <a:ext cx="802776" cy="802776"/>
          </a:xfrm>
          <a:prstGeom prst="roundRect">
            <a:avLst>
              <a:gd name="adj" fmla="val 1655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 flipH="1">
            <a:off x="3963237" y="3421617"/>
            <a:ext cx="802776" cy="802776"/>
          </a:xfrm>
          <a:prstGeom prst="roundRect">
            <a:avLst>
              <a:gd name="adj" fmla="val 16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 flipH="1">
            <a:off x="4692377" y="4657505"/>
            <a:ext cx="802776" cy="802776"/>
          </a:xfrm>
          <a:prstGeom prst="roundRect">
            <a:avLst>
              <a:gd name="adj" fmla="val 165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694584" y="1876190"/>
            <a:ext cx="2229293" cy="2585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Text Placeholder 32"/>
          <p:cNvSpPr txBox="1"/>
          <p:nvPr/>
        </p:nvSpPr>
        <p:spPr>
          <a:xfrm>
            <a:off x="8694586" y="2160462"/>
            <a:ext cx="2229292" cy="59093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9312648" y="3348435"/>
            <a:ext cx="2229293" cy="2585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Text Placeholder 32"/>
          <p:cNvSpPr txBox="1"/>
          <p:nvPr/>
        </p:nvSpPr>
        <p:spPr>
          <a:xfrm>
            <a:off x="9312651" y="3632706"/>
            <a:ext cx="2229292" cy="59093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8637289" y="4756004"/>
            <a:ext cx="2229293" cy="2585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2" name="Text Placeholder 32"/>
          <p:cNvSpPr txBox="1"/>
          <p:nvPr/>
        </p:nvSpPr>
        <p:spPr>
          <a:xfrm>
            <a:off x="8637291" y="5040276"/>
            <a:ext cx="2229292" cy="59093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 flipH="1">
            <a:off x="1820435" y="2315519"/>
            <a:ext cx="2319492" cy="2585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" name="Text Placeholder 32"/>
          <p:cNvSpPr txBox="1"/>
          <p:nvPr/>
        </p:nvSpPr>
        <p:spPr>
          <a:xfrm flipH="1">
            <a:off x="1820435" y="2571617"/>
            <a:ext cx="2319492" cy="59093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 flipH="1">
            <a:off x="1364630" y="3551407"/>
            <a:ext cx="2319492" cy="2585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6" name="Text Placeholder 32"/>
          <p:cNvSpPr txBox="1"/>
          <p:nvPr/>
        </p:nvSpPr>
        <p:spPr>
          <a:xfrm flipH="1">
            <a:off x="1364630" y="3755556"/>
            <a:ext cx="2319492" cy="59093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 flipH="1">
            <a:off x="2065395" y="4735345"/>
            <a:ext cx="2319492" cy="2585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8" name="Text Placeholder 32"/>
          <p:cNvSpPr txBox="1"/>
          <p:nvPr/>
        </p:nvSpPr>
        <p:spPr>
          <a:xfrm flipH="1">
            <a:off x="2065395" y="4940562"/>
            <a:ext cx="2319492" cy="59093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6878575" y="5946528"/>
            <a:ext cx="742965" cy="1286119"/>
            <a:chOff x="6561650" y="5973235"/>
            <a:chExt cx="811208" cy="1404252"/>
          </a:xfrm>
        </p:grpSpPr>
        <p:grpSp>
          <p:nvGrpSpPr>
            <p:cNvPr id="110" name="Group 109"/>
            <p:cNvGrpSpPr/>
            <p:nvPr/>
          </p:nvGrpSpPr>
          <p:grpSpPr>
            <a:xfrm flipH="1">
              <a:off x="6561650" y="6082209"/>
              <a:ext cx="691942" cy="1295278"/>
              <a:chOff x="5147210" y="2305258"/>
              <a:chExt cx="691942" cy="1295278"/>
            </a:xfrm>
          </p:grpSpPr>
          <p:sp>
            <p:nvSpPr>
              <p:cNvPr id="113" name="Arc 112"/>
              <p:cNvSpPr/>
              <p:nvPr/>
            </p:nvSpPr>
            <p:spPr>
              <a:xfrm>
                <a:off x="5147210" y="2305258"/>
                <a:ext cx="691942" cy="691942"/>
              </a:xfrm>
              <a:prstGeom prst="arc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114" name="Straight Connector 113"/>
              <p:cNvCxnSpPr>
                <a:stCxn id="113" idx="2"/>
              </p:cNvCxnSpPr>
              <p:nvPr/>
            </p:nvCxnSpPr>
            <p:spPr>
              <a:xfrm flipH="1">
                <a:off x="5839152" y="2651229"/>
                <a:ext cx="0" cy="949307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flipH="1">
                <a:off x="5147210" y="2305258"/>
                <a:ext cx="360961" cy="0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Oval 111"/>
            <p:cNvSpPr/>
            <p:nvPr/>
          </p:nvSpPr>
          <p:spPr>
            <a:xfrm>
              <a:off x="7154912" y="5973235"/>
              <a:ext cx="217946" cy="2179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 flipH="1">
            <a:off x="5343782" y="6083812"/>
            <a:ext cx="742964" cy="1148836"/>
            <a:chOff x="6561650" y="5973233"/>
            <a:chExt cx="811207" cy="1254359"/>
          </a:xfrm>
        </p:grpSpPr>
        <p:grpSp>
          <p:nvGrpSpPr>
            <p:cNvPr id="117" name="Group 116"/>
            <p:cNvGrpSpPr/>
            <p:nvPr/>
          </p:nvGrpSpPr>
          <p:grpSpPr>
            <a:xfrm flipH="1">
              <a:off x="6561650" y="6082209"/>
              <a:ext cx="691942" cy="1145383"/>
              <a:chOff x="5147210" y="2305258"/>
              <a:chExt cx="691942" cy="1145383"/>
            </a:xfrm>
          </p:grpSpPr>
          <p:sp>
            <p:nvSpPr>
              <p:cNvPr id="119" name="Arc 118"/>
              <p:cNvSpPr/>
              <p:nvPr/>
            </p:nvSpPr>
            <p:spPr>
              <a:xfrm>
                <a:off x="5147210" y="2305258"/>
                <a:ext cx="691942" cy="691942"/>
              </a:xfrm>
              <a:prstGeom prst="arc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120" name="Straight Connector 119"/>
              <p:cNvCxnSpPr>
                <a:stCxn id="119" idx="2"/>
              </p:cNvCxnSpPr>
              <p:nvPr/>
            </p:nvCxnSpPr>
            <p:spPr>
              <a:xfrm>
                <a:off x="5839152" y="2651230"/>
                <a:ext cx="0" cy="799411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H="1">
                <a:off x="5147210" y="2305258"/>
                <a:ext cx="360961" cy="0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Oval 117"/>
            <p:cNvSpPr/>
            <p:nvPr/>
          </p:nvSpPr>
          <p:spPr>
            <a:xfrm>
              <a:off x="7154911" y="5973233"/>
              <a:ext cx="217946" cy="2179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6" name="椭圆 55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3" b="14223"/>
          <a:stretch>
            <a:fillRect/>
          </a:stretch>
        </p:blipFill>
        <p:spPr>
          <a:xfrm>
            <a:off x="352" y="1888133"/>
            <a:ext cx="12858045" cy="5175248"/>
          </a:xfrm>
          <a:prstGeom prst="rect">
            <a:avLst/>
          </a:prstGeom>
        </p:spPr>
      </p:pic>
      <p:sp>
        <p:nvSpPr>
          <p:cNvPr id="28" name="椭圆 27"/>
          <p:cNvSpPr/>
          <p:nvPr/>
        </p:nvSpPr>
        <p:spPr>
          <a:xfrm>
            <a:off x="1124111" y="1447800"/>
            <a:ext cx="2698162" cy="2698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55600" dist="1905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MH_Others_1"/>
          <p:cNvSpPr txBox="1"/>
          <p:nvPr>
            <p:custDataLst>
              <p:tags r:id="rId2"/>
            </p:custDataLst>
          </p:nvPr>
        </p:nvSpPr>
        <p:spPr>
          <a:xfrm>
            <a:off x="1881169" y="1697633"/>
            <a:ext cx="1513499" cy="21729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6600" b="1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章节</a:t>
            </a:r>
            <a:endParaRPr lang="zh-CN" altLang="en-US" sz="6600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Others_2"/>
          <p:cNvSpPr txBox="1"/>
          <p:nvPr>
            <p:custDataLst>
              <p:tags r:id="rId3"/>
            </p:custDataLst>
          </p:nvPr>
        </p:nvSpPr>
        <p:spPr>
          <a:xfrm rot="5400000">
            <a:off x="890219" y="2553298"/>
            <a:ext cx="227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CHAPTER</a:t>
            </a:r>
            <a:endParaRPr lang="zh-CN" altLang="en-US" sz="2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Entry_1"/>
          <p:cNvSpPr txBox="1"/>
          <p:nvPr>
            <p:custDataLst>
              <p:tags r:id="rId4"/>
            </p:custDataLst>
          </p:nvPr>
        </p:nvSpPr>
        <p:spPr>
          <a:xfrm>
            <a:off x="6151630" y="1792123"/>
            <a:ext cx="4295455" cy="640175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  <a:noFill/>
          <a:ln w="3175"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Number_1"/>
          <p:cNvSpPr/>
          <p:nvPr>
            <p:custDataLst>
              <p:tags r:id="rId5"/>
            </p:custDataLst>
          </p:nvPr>
        </p:nvSpPr>
        <p:spPr bwMode="auto">
          <a:xfrm>
            <a:off x="5421263" y="1895194"/>
            <a:ext cx="434035" cy="434033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53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53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2" name="MH_Entry_2"/>
          <p:cNvSpPr txBox="1"/>
          <p:nvPr>
            <p:custDataLst>
              <p:tags r:id="rId6"/>
            </p:custDataLst>
          </p:nvPr>
        </p:nvSpPr>
        <p:spPr>
          <a:xfrm>
            <a:off x="6151631" y="2670723"/>
            <a:ext cx="3297176" cy="380297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  <a:noFill/>
          <a:ln w="3175"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11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211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MH_Number_2"/>
          <p:cNvSpPr/>
          <p:nvPr>
            <p:custDataLst>
              <p:tags r:id="rId7"/>
            </p:custDataLst>
          </p:nvPr>
        </p:nvSpPr>
        <p:spPr bwMode="auto">
          <a:xfrm>
            <a:off x="5421263" y="2643855"/>
            <a:ext cx="434035" cy="434033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53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53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4" name="MH_Entry_3"/>
          <p:cNvSpPr txBox="1"/>
          <p:nvPr>
            <p:custDataLst>
              <p:tags r:id="rId8"/>
            </p:custDataLst>
          </p:nvPr>
        </p:nvSpPr>
        <p:spPr>
          <a:xfrm>
            <a:off x="6151631" y="3419384"/>
            <a:ext cx="3297176" cy="380297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  <a:noFill/>
          <a:ln w="3175"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11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211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MH_Number_3"/>
          <p:cNvSpPr/>
          <p:nvPr>
            <p:custDataLst>
              <p:tags r:id="rId9"/>
            </p:custDataLst>
          </p:nvPr>
        </p:nvSpPr>
        <p:spPr bwMode="auto">
          <a:xfrm>
            <a:off x="5421263" y="3392516"/>
            <a:ext cx="434035" cy="434033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53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53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6" name="MH_Entry_4"/>
          <p:cNvSpPr txBox="1"/>
          <p:nvPr>
            <p:custDataLst>
              <p:tags r:id="rId10"/>
            </p:custDataLst>
          </p:nvPr>
        </p:nvSpPr>
        <p:spPr>
          <a:xfrm>
            <a:off x="6151631" y="4168046"/>
            <a:ext cx="3297176" cy="380297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  <a:noFill/>
          <a:ln w="3175"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11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211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MH_Number_4"/>
          <p:cNvSpPr/>
          <p:nvPr>
            <p:custDataLst>
              <p:tags r:id="rId11"/>
            </p:custDataLst>
          </p:nvPr>
        </p:nvSpPr>
        <p:spPr bwMode="auto">
          <a:xfrm>
            <a:off x="5421263" y="4141178"/>
            <a:ext cx="434035" cy="434033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53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53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6" grpId="0"/>
      <p:bldP spid="17" grpId="0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3" b="14223"/>
          <a:stretch>
            <a:fillRect/>
          </a:stretch>
        </p:blipFill>
        <p:spPr>
          <a:xfrm>
            <a:off x="352" y="1672109"/>
            <a:ext cx="12858045" cy="51752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688607" y="2577484"/>
            <a:ext cx="6381750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cap="all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感谢聆听，批评指导</a:t>
            </a:r>
            <a:endParaRPr lang="zh-CN" altLang="en-US" sz="4000" b="1" cap="all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4688607" y="3826356"/>
            <a:ext cx="4991570" cy="322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汇报人：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尚景</a:t>
            </a:r>
            <a:endParaRPr lang="zh-CN" alt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88607" y="3242609"/>
            <a:ext cx="5512095" cy="49244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THANK YOU TO LISTEN TO CRITICISM GUIDANCE</a:t>
            </a:r>
            <a:endParaRPr lang="en-US" altLang="zh-CN" sz="1600" dirty="0" smtClean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报告会议 工作总结 工作计划 年终总结 </a:t>
            </a:r>
            <a:endParaRPr lang="zh-CN" altLang="en-US" sz="16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 bldLvl="0" animBg="1"/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1790" y="1182264"/>
            <a:ext cx="5950633" cy="3069997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80" dirty="0">
              <a:ea typeface="Roboto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790" y="4318725"/>
            <a:ext cx="5950633" cy="1299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80" dirty="0"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1166" y="1182264"/>
            <a:ext cx="5950633" cy="306999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80" dirty="0">
              <a:ea typeface="Roboto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64973" y="4318722"/>
            <a:ext cx="5956828" cy="130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80" dirty="0"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8775" y="5804796"/>
            <a:ext cx="10801200" cy="620169"/>
          </a:xfrm>
          <a:prstGeom prst="rect">
            <a:avLst/>
          </a:prstGeom>
          <a:noFill/>
        </p:spPr>
        <p:txBody>
          <a:bodyPr wrap="square" rIns="166115" bIns="41528" numCol="1" spcCol="360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5"/>
          <p:cNvSpPr txBox="1"/>
          <p:nvPr/>
        </p:nvSpPr>
        <p:spPr>
          <a:xfrm>
            <a:off x="956767" y="4755237"/>
            <a:ext cx="4896544" cy="6541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6"/>
          <p:cNvSpPr txBox="1"/>
          <p:nvPr/>
        </p:nvSpPr>
        <p:spPr>
          <a:xfrm>
            <a:off x="956767" y="4434506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7043242" y="4755237"/>
            <a:ext cx="4896544" cy="6541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7043242" y="4434506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49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49"/>
                            </p:stCondLst>
                            <p:childTnLst>
                              <p:par>
                                <p:cTn id="3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99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4" grpId="0"/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/>
        </p:nvSpPr>
        <p:spPr>
          <a:xfrm>
            <a:off x="3742472" y="2220531"/>
            <a:ext cx="854924" cy="854924"/>
          </a:xfrm>
          <a:prstGeom prst="ellipse">
            <a:avLst/>
          </a:prstGeom>
          <a:solidFill>
            <a:schemeClr val="bg1"/>
          </a:solidFill>
          <a:ln w="139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7066206" y="2610190"/>
            <a:ext cx="854924" cy="854924"/>
          </a:xfrm>
          <a:prstGeom prst="ellipse">
            <a:avLst/>
          </a:prstGeom>
          <a:solidFill>
            <a:schemeClr val="bg1"/>
          </a:solidFill>
          <a:ln w="139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5521735" y="4233719"/>
            <a:ext cx="854924" cy="854924"/>
          </a:xfrm>
          <a:prstGeom prst="ellipse">
            <a:avLst/>
          </a:prstGeom>
          <a:solidFill>
            <a:schemeClr val="bg1"/>
          </a:solidFill>
          <a:ln w="139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8642392" y="3852784"/>
            <a:ext cx="854924" cy="854924"/>
          </a:xfrm>
          <a:prstGeom prst="ellipse">
            <a:avLst/>
          </a:prstGeom>
          <a:solidFill>
            <a:schemeClr val="bg1"/>
          </a:solidFill>
          <a:ln w="139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4" name="Straight Connector 43"/>
          <p:cNvCxnSpPr>
            <a:stCxn id="40" idx="4"/>
          </p:cNvCxnSpPr>
          <p:nvPr/>
        </p:nvCxnSpPr>
        <p:spPr>
          <a:xfrm flipH="1">
            <a:off x="0" y="3075455"/>
            <a:ext cx="4169934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0" y="3465114"/>
            <a:ext cx="7493669" cy="0"/>
          </a:xfrm>
          <a:prstGeom prst="line">
            <a:avLst/>
          </a:prstGeom>
          <a:ln w="139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0" y="3852784"/>
            <a:ext cx="9016736" cy="0"/>
          </a:xfrm>
          <a:prstGeom prst="line">
            <a:avLst/>
          </a:prstGeom>
          <a:ln w="139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42" idx="0"/>
          </p:cNvCxnSpPr>
          <p:nvPr/>
        </p:nvCxnSpPr>
        <p:spPr>
          <a:xfrm flipH="1">
            <a:off x="0" y="4233719"/>
            <a:ext cx="5949197" cy="0"/>
          </a:xfrm>
          <a:prstGeom prst="line">
            <a:avLst/>
          </a:prstGeom>
          <a:ln w="139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32"/>
          <p:cNvSpPr txBox="1"/>
          <p:nvPr/>
        </p:nvSpPr>
        <p:spPr>
          <a:xfrm>
            <a:off x="4862317" y="2598224"/>
            <a:ext cx="1755636" cy="4592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Text Placeholder 33"/>
          <p:cNvSpPr txBox="1"/>
          <p:nvPr/>
        </p:nvSpPr>
        <p:spPr>
          <a:xfrm>
            <a:off x="4862319" y="2336619"/>
            <a:ext cx="1356000" cy="258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Text Placeholder 32"/>
          <p:cNvSpPr txBox="1"/>
          <p:nvPr/>
        </p:nvSpPr>
        <p:spPr>
          <a:xfrm>
            <a:off x="8186052" y="2950186"/>
            <a:ext cx="1755636" cy="4592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Text Placeholder 33"/>
          <p:cNvSpPr txBox="1"/>
          <p:nvPr/>
        </p:nvSpPr>
        <p:spPr>
          <a:xfrm>
            <a:off x="8186053" y="2688581"/>
            <a:ext cx="1356000" cy="258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Text Placeholder 32"/>
          <p:cNvSpPr txBox="1"/>
          <p:nvPr/>
        </p:nvSpPr>
        <p:spPr>
          <a:xfrm>
            <a:off x="6636441" y="4585577"/>
            <a:ext cx="1755636" cy="4592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Text Placeholder 33"/>
          <p:cNvSpPr txBox="1"/>
          <p:nvPr/>
        </p:nvSpPr>
        <p:spPr>
          <a:xfrm>
            <a:off x="6636442" y="4323972"/>
            <a:ext cx="1356000" cy="258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Text Placeholder 32"/>
          <p:cNvSpPr txBox="1"/>
          <p:nvPr/>
        </p:nvSpPr>
        <p:spPr>
          <a:xfrm>
            <a:off x="9790437" y="4199513"/>
            <a:ext cx="1755636" cy="4592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Text Placeholder 33"/>
          <p:cNvSpPr txBox="1"/>
          <p:nvPr/>
        </p:nvSpPr>
        <p:spPr>
          <a:xfrm>
            <a:off x="9790437" y="3937908"/>
            <a:ext cx="1356000" cy="258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2391610" y="4605750"/>
            <a:ext cx="854924" cy="854924"/>
          </a:xfrm>
          <a:prstGeom prst="ellipse">
            <a:avLst/>
          </a:prstGeom>
          <a:solidFill>
            <a:schemeClr val="bg1"/>
          </a:solidFill>
          <a:ln w="139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76" name="Straight Connector 75"/>
          <p:cNvCxnSpPr>
            <a:stCxn id="75" idx="0"/>
          </p:cNvCxnSpPr>
          <p:nvPr/>
        </p:nvCxnSpPr>
        <p:spPr>
          <a:xfrm flipH="1">
            <a:off x="0" y="4605750"/>
            <a:ext cx="2819072" cy="0"/>
          </a:xfrm>
          <a:prstGeom prst="line">
            <a:avLst/>
          </a:prstGeom>
          <a:ln w="139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32"/>
          <p:cNvSpPr txBox="1"/>
          <p:nvPr/>
        </p:nvSpPr>
        <p:spPr>
          <a:xfrm>
            <a:off x="3506316" y="4957608"/>
            <a:ext cx="1755636" cy="4592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Text Placeholder 33"/>
          <p:cNvSpPr txBox="1"/>
          <p:nvPr/>
        </p:nvSpPr>
        <p:spPr>
          <a:xfrm>
            <a:off x="3506317" y="4696002"/>
            <a:ext cx="1356000" cy="258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 animBg="1"/>
      <p:bldP spid="77" grpId="0"/>
      <p:bldP spid="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5629168" y="4453800"/>
            <a:ext cx="45719" cy="27788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849747" y="3487522"/>
            <a:ext cx="45719" cy="37451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621685" y="4993683"/>
            <a:ext cx="45719" cy="22389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457885" y="4993684"/>
            <a:ext cx="45719" cy="22389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505981" y="5477384"/>
            <a:ext cx="45719" cy="17552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Group 72"/>
          <p:cNvGrpSpPr/>
          <p:nvPr/>
        </p:nvGrpSpPr>
        <p:grpSpPr>
          <a:xfrm>
            <a:off x="3956710" y="1924696"/>
            <a:ext cx="2125511" cy="855053"/>
            <a:chOff x="5603652" y="1627234"/>
            <a:chExt cx="1947726" cy="700191"/>
          </a:xfrm>
        </p:grpSpPr>
        <p:sp>
          <p:nvSpPr>
            <p:cNvPr id="94" name="Text Placeholder 3"/>
            <p:cNvSpPr txBox="1"/>
            <p:nvPr/>
          </p:nvSpPr>
          <p:spPr>
            <a:xfrm>
              <a:off x="6257786" y="1627234"/>
              <a:ext cx="1293592" cy="21170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11633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b="1">
                  <a:solidFill>
                    <a:schemeClr val="accent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8" name="Text Placeholder 3"/>
            <p:cNvSpPr txBox="1"/>
            <p:nvPr/>
          </p:nvSpPr>
          <p:spPr>
            <a:xfrm>
              <a:off x="5603652" y="1843520"/>
              <a:ext cx="1947726" cy="48390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72"/>
          <p:cNvGrpSpPr/>
          <p:nvPr/>
        </p:nvGrpSpPr>
        <p:grpSpPr>
          <a:xfrm>
            <a:off x="2620054" y="2944563"/>
            <a:ext cx="2125511" cy="857864"/>
            <a:chOff x="5603652" y="1658197"/>
            <a:chExt cx="1947726" cy="702493"/>
          </a:xfrm>
        </p:grpSpPr>
        <p:sp>
          <p:nvSpPr>
            <p:cNvPr id="100" name="Text Placeholder 3"/>
            <p:cNvSpPr txBox="1"/>
            <p:nvPr/>
          </p:nvSpPr>
          <p:spPr>
            <a:xfrm>
              <a:off x="6257786" y="1658197"/>
              <a:ext cx="1293592" cy="21170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11633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b="1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Text Placeholder 3"/>
            <p:cNvSpPr txBox="1"/>
            <p:nvPr/>
          </p:nvSpPr>
          <p:spPr>
            <a:xfrm>
              <a:off x="5603652" y="1876785"/>
              <a:ext cx="1947726" cy="48390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1964879" y="4913190"/>
            <a:ext cx="2125512" cy="886995"/>
            <a:chOff x="5603652" y="1637555"/>
            <a:chExt cx="1947727" cy="726347"/>
          </a:xfrm>
        </p:grpSpPr>
        <p:sp>
          <p:nvSpPr>
            <p:cNvPr id="103" name="Text Placeholder 3"/>
            <p:cNvSpPr txBox="1"/>
            <p:nvPr/>
          </p:nvSpPr>
          <p:spPr>
            <a:xfrm>
              <a:off x="6257787" y="1637555"/>
              <a:ext cx="1293592" cy="21170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11633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Text Placeholder 3"/>
            <p:cNvSpPr txBox="1"/>
            <p:nvPr/>
          </p:nvSpPr>
          <p:spPr>
            <a:xfrm>
              <a:off x="5603652" y="1879998"/>
              <a:ext cx="1947726" cy="48390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8"/>
          <p:cNvGrpSpPr/>
          <p:nvPr/>
        </p:nvGrpSpPr>
        <p:grpSpPr>
          <a:xfrm>
            <a:off x="7752505" y="2871899"/>
            <a:ext cx="2087865" cy="686409"/>
            <a:chOff x="7174424" y="1401232"/>
            <a:chExt cx="2276195" cy="562093"/>
          </a:xfrm>
        </p:grpSpPr>
        <p:sp>
          <p:nvSpPr>
            <p:cNvPr id="106" name="TextBox 105"/>
            <p:cNvSpPr txBox="1"/>
            <p:nvPr/>
          </p:nvSpPr>
          <p:spPr>
            <a:xfrm>
              <a:off x="7174424" y="1600395"/>
              <a:ext cx="2276195" cy="3629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174424" y="1401232"/>
              <a:ext cx="1618530" cy="21170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58"/>
          <p:cNvGrpSpPr/>
          <p:nvPr/>
        </p:nvGrpSpPr>
        <p:grpSpPr>
          <a:xfrm>
            <a:off x="8589982" y="3802428"/>
            <a:ext cx="2087865" cy="686411"/>
            <a:chOff x="7174424" y="1401232"/>
            <a:chExt cx="2276195" cy="562095"/>
          </a:xfrm>
        </p:grpSpPr>
        <p:sp>
          <p:nvSpPr>
            <p:cNvPr id="111" name="TextBox 110"/>
            <p:cNvSpPr txBox="1"/>
            <p:nvPr/>
          </p:nvSpPr>
          <p:spPr>
            <a:xfrm>
              <a:off x="7174424" y="1600397"/>
              <a:ext cx="2276195" cy="3629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174424" y="1401232"/>
              <a:ext cx="1618530" cy="21170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5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6" name="Oval 115"/>
          <p:cNvSpPr>
            <a:spLocks noChangeAspect="1"/>
          </p:cNvSpPr>
          <p:nvPr/>
        </p:nvSpPr>
        <p:spPr>
          <a:xfrm>
            <a:off x="5322275" y="4741143"/>
            <a:ext cx="687666" cy="688237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7309922" y="5848906"/>
            <a:ext cx="687666" cy="688237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2" name="Oval 121"/>
          <p:cNvSpPr>
            <a:spLocks noChangeAspect="1"/>
          </p:cNvSpPr>
          <p:nvPr/>
        </p:nvSpPr>
        <p:spPr>
          <a:xfrm>
            <a:off x="6537985" y="5160604"/>
            <a:ext cx="687666" cy="688237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3" name="Oval 122"/>
          <p:cNvSpPr>
            <a:spLocks noChangeAspect="1"/>
          </p:cNvSpPr>
          <p:nvPr/>
        </p:nvSpPr>
        <p:spPr>
          <a:xfrm>
            <a:off x="8217979" y="5848906"/>
            <a:ext cx="687666" cy="688237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05</a:t>
            </a: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4" name="Oval 123"/>
          <p:cNvSpPr>
            <a:spLocks noChangeAspect="1"/>
          </p:cNvSpPr>
          <p:nvPr/>
        </p:nvSpPr>
        <p:spPr>
          <a:xfrm>
            <a:off x="4137812" y="5570438"/>
            <a:ext cx="687666" cy="688237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" name="Group 138"/>
          <p:cNvGrpSpPr/>
          <p:nvPr/>
        </p:nvGrpSpPr>
        <p:grpSpPr>
          <a:xfrm>
            <a:off x="8124717" y="4732962"/>
            <a:ext cx="818359" cy="819042"/>
            <a:chOff x="5867400" y="3486150"/>
            <a:chExt cx="670145" cy="670705"/>
          </a:xfrm>
        </p:grpSpPr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5867400" y="3486150"/>
              <a:ext cx="670145" cy="670705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Freeform 62"/>
            <p:cNvSpPr>
              <a:spLocks noEditPoints="1"/>
            </p:cNvSpPr>
            <p:nvPr/>
          </p:nvSpPr>
          <p:spPr bwMode="auto">
            <a:xfrm>
              <a:off x="6020570" y="3638144"/>
              <a:ext cx="363804" cy="366716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11664" tIns="55832" rIns="111664" bIns="5583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131"/>
          <p:cNvGrpSpPr/>
          <p:nvPr/>
        </p:nvGrpSpPr>
        <p:grpSpPr>
          <a:xfrm>
            <a:off x="4957451" y="3053374"/>
            <a:ext cx="1399259" cy="1400428"/>
            <a:chOff x="3273762" y="2110755"/>
            <a:chExt cx="1145838" cy="1146795"/>
          </a:xfrm>
        </p:grpSpPr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3273762" y="2110755"/>
              <a:ext cx="1145838" cy="1146795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Freeform 83"/>
            <p:cNvSpPr>
              <a:spLocks noEditPoints="1"/>
            </p:cNvSpPr>
            <p:nvPr/>
          </p:nvSpPr>
          <p:spPr bwMode="auto">
            <a:xfrm>
              <a:off x="3699604" y="2463535"/>
              <a:ext cx="294154" cy="441234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11664" tIns="55832" rIns="111664" bIns="5583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137"/>
          <p:cNvGrpSpPr/>
          <p:nvPr/>
        </p:nvGrpSpPr>
        <p:grpSpPr>
          <a:xfrm>
            <a:off x="7101134" y="3913917"/>
            <a:ext cx="1078866" cy="1079768"/>
            <a:chOff x="5029200" y="2815445"/>
            <a:chExt cx="883472" cy="884210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5029200" y="2815445"/>
              <a:ext cx="883472" cy="884210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Freeform 176"/>
            <p:cNvSpPr>
              <a:spLocks noEditPoints="1"/>
            </p:cNvSpPr>
            <p:nvPr/>
          </p:nvSpPr>
          <p:spPr bwMode="auto">
            <a:xfrm>
              <a:off x="5257019" y="3087290"/>
              <a:ext cx="427834" cy="340520"/>
            </a:xfrm>
            <a:custGeom>
              <a:avLst/>
              <a:gdLst/>
              <a:ahLst/>
              <a:cxnLst>
                <a:cxn ang="0">
                  <a:pos x="53" y="20"/>
                </a:cxn>
                <a:cxn ang="0">
                  <a:pos x="26" y="39"/>
                </a:cxn>
                <a:cxn ang="0">
                  <a:pos x="20" y="39"/>
                </a:cxn>
                <a:cxn ang="0">
                  <a:pos x="9" y="44"/>
                </a:cxn>
                <a:cxn ang="0">
                  <a:pos x="6" y="44"/>
                </a:cxn>
                <a:cxn ang="0">
                  <a:pos x="6" y="44"/>
                </a:cxn>
                <a:cxn ang="0">
                  <a:pos x="5" y="43"/>
                </a:cxn>
                <a:cxn ang="0">
                  <a:pos x="5" y="41"/>
                </a:cxn>
                <a:cxn ang="0">
                  <a:pos x="10" y="35"/>
                </a:cxn>
                <a:cxn ang="0">
                  <a:pos x="0" y="20"/>
                </a:cxn>
                <a:cxn ang="0">
                  <a:pos x="26" y="0"/>
                </a:cxn>
                <a:cxn ang="0">
                  <a:pos x="53" y="20"/>
                </a:cxn>
                <a:cxn ang="0">
                  <a:pos x="5" y="20"/>
                </a:cxn>
                <a:cxn ang="0">
                  <a:pos x="12" y="31"/>
                </a:cxn>
                <a:cxn ang="0">
                  <a:pos x="16" y="33"/>
                </a:cxn>
                <a:cxn ang="0">
                  <a:pos x="15" y="36"/>
                </a:cxn>
                <a:cxn ang="0">
                  <a:pos x="17" y="35"/>
                </a:cxn>
                <a:cxn ang="0">
                  <a:pos x="19" y="34"/>
                </a:cxn>
                <a:cxn ang="0">
                  <a:pos x="21" y="34"/>
                </a:cxn>
                <a:cxn ang="0">
                  <a:pos x="26" y="34"/>
                </a:cxn>
                <a:cxn ang="0">
                  <a:pos x="48" y="20"/>
                </a:cxn>
                <a:cxn ang="0">
                  <a:pos x="26" y="5"/>
                </a:cxn>
                <a:cxn ang="0">
                  <a:pos x="5" y="20"/>
                </a:cxn>
                <a:cxn ang="0">
                  <a:pos x="62" y="51"/>
                </a:cxn>
                <a:cxn ang="0">
                  <a:pos x="63" y="53"/>
                </a:cxn>
                <a:cxn ang="0">
                  <a:pos x="62" y="54"/>
                </a:cxn>
                <a:cxn ang="0">
                  <a:pos x="58" y="53"/>
                </a:cxn>
                <a:cxn ang="0">
                  <a:pos x="48" y="48"/>
                </a:cxn>
                <a:cxn ang="0">
                  <a:pos x="41" y="49"/>
                </a:cxn>
                <a:cxn ang="0">
                  <a:pos x="23" y="44"/>
                </a:cxn>
                <a:cxn ang="0">
                  <a:pos x="26" y="44"/>
                </a:cxn>
                <a:cxn ang="0">
                  <a:pos x="48" y="38"/>
                </a:cxn>
                <a:cxn ang="0">
                  <a:pos x="58" y="20"/>
                </a:cxn>
                <a:cxn ang="0">
                  <a:pos x="57" y="14"/>
                </a:cxn>
                <a:cxn ang="0">
                  <a:pos x="68" y="30"/>
                </a:cxn>
                <a:cxn ang="0">
                  <a:pos x="58" y="45"/>
                </a:cxn>
                <a:cxn ang="0">
                  <a:pos x="62" y="51"/>
                </a:cxn>
              </a:cxnLst>
              <a:rect l="0" t="0" r="r" b="b"/>
              <a:pathLst>
                <a:path w="68" h="54">
                  <a:moveTo>
                    <a:pt x="53" y="20"/>
                  </a:moveTo>
                  <a:cubicBezTo>
                    <a:pt x="53" y="31"/>
                    <a:pt x="41" y="39"/>
                    <a:pt x="26" y="39"/>
                  </a:cubicBezTo>
                  <a:cubicBezTo>
                    <a:pt x="24" y="39"/>
                    <a:pt x="22" y="39"/>
                    <a:pt x="20" y="39"/>
                  </a:cubicBezTo>
                  <a:cubicBezTo>
                    <a:pt x="17" y="41"/>
                    <a:pt x="13" y="43"/>
                    <a:pt x="9" y="44"/>
                  </a:cubicBezTo>
                  <a:cubicBezTo>
                    <a:pt x="8" y="44"/>
                    <a:pt x="7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3"/>
                  </a:cubicBezTo>
                  <a:cubicBezTo>
                    <a:pt x="5" y="42"/>
                    <a:pt x="5" y="42"/>
                    <a:pt x="5" y="41"/>
                  </a:cubicBezTo>
                  <a:cubicBezTo>
                    <a:pt x="7" y="40"/>
                    <a:pt x="9" y="38"/>
                    <a:pt x="10" y="35"/>
                  </a:cubicBezTo>
                  <a:cubicBezTo>
                    <a:pt x="4" y="32"/>
                    <a:pt x="0" y="26"/>
                    <a:pt x="0" y="20"/>
                  </a:cubicBezTo>
                  <a:cubicBezTo>
                    <a:pt x="0" y="9"/>
                    <a:pt x="12" y="0"/>
                    <a:pt x="26" y="0"/>
                  </a:cubicBezTo>
                  <a:cubicBezTo>
                    <a:pt x="41" y="0"/>
                    <a:pt x="53" y="9"/>
                    <a:pt x="53" y="20"/>
                  </a:cubicBezTo>
                  <a:close/>
                  <a:moveTo>
                    <a:pt x="5" y="20"/>
                  </a:moveTo>
                  <a:cubicBezTo>
                    <a:pt x="5" y="24"/>
                    <a:pt x="7" y="28"/>
                    <a:pt x="12" y="3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6" y="35"/>
                    <a:pt x="17" y="35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4"/>
                    <a:pt x="25" y="34"/>
                    <a:pt x="26" y="34"/>
                  </a:cubicBezTo>
                  <a:cubicBezTo>
                    <a:pt x="38" y="34"/>
                    <a:pt x="48" y="28"/>
                    <a:pt x="48" y="20"/>
                  </a:cubicBezTo>
                  <a:cubicBezTo>
                    <a:pt x="48" y="12"/>
                    <a:pt x="38" y="5"/>
                    <a:pt x="26" y="5"/>
                  </a:cubicBezTo>
                  <a:cubicBezTo>
                    <a:pt x="15" y="5"/>
                    <a:pt x="5" y="12"/>
                    <a:pt x="5" y="20"/>
                  </a:cubicBezTo>
                  <a:close/>
                  <a:moveTo>
                    <a:pt x="62" y="51"/>
                  </a:moveTo>
                  <a:cubicBezTo>
                    <a:pt x="63" y="52"/>
                    <a:pt x="63" y="52"/>
                    <a:pt x="63" y="53"/>
                  </a:cubicBezTo>
                  <a:cubicBezTo>
                    <a:pt x="63" y="53"/>
                    <a:pt x="62" y="54"/>
                    <a:pt x="62" y="54"/>
                  </a:cubicBezTo>
                  <a:cubicBezTo>
                    <a:pt x="60" y="54"/>
                    <a:pt x="59" y="54"/>
                    <a:pt x="58" y="53"/>
                  </a:cubicBezTo>
                  <a:cubicBezTo>
                    <a:pt x="54" y="52"/>
                    <a:pt x="51" y="51"/>
                    <a:pt x="48" y="48"/>
                  </a:cubicBezTo>
                  <a:cubicBezTo>
                    <a:pt x="46" y="49"/>
                    <a:pt x="43" y="49"/>
                    <a:pt x="41" y="49"/>
                  </a:cubicBezTo>
                  <a:cubicBezTo>
                    <a:pt x="34" y="49"/>
                    <a:pt x="28" y="47"/>
                    <a:pt x="23" y="44"/>
                  </a:cubicBezTo>
                  <a:cubicBezTo>
                    <a:pt x="24" y="44"/>
                    <a:pt x="25" y="44"/>
                    <a:pt x="26" y="44"/>
                  </a:cubicBezTo>
                  <a:cubicBezTo>
                    <a:pt x="35" y="44"/>
                    <a:pt x="42" y="42"/>
                    <a:pt x="48" y="38"/>
                  </a:cubicBezTo>
                  <a:cubicBezTo>
                    <a:pt x="55" y="33"/>
                    <a:pt x="58" y="27"/>
                    <a:pt x="58" y="20"/>
                  </a:cubicBezTo>
                  <a:cubicBezTo>
                    <a:pt x="58" y="18"/>
                    <a:pt x="58" y="16"/>
                    <a:pt x="57" y="14"/>
                  </a:cubicBezTo>
                  <a:cubicBezTo>
                    <a:pt x="64" y="18"/>
                    <a:pt x="68" y="23"/>
                    <a:pt x="68" y="30"/>
                  </a:cubicBezTo>
                  <a:cubicBezTo>
                    <a:pt x="68" y="36"/>
                    <a:pt x="64" y="41"/>
                    <a:pt x="58" y="45"/>
                  </a:cubicBezTo>
                  <a:cubicBezTo>
                    <a:pt x="59" y="48"/>
                    <a:pt x="61" y="49"/>
                    <a:pt x="62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11664" tIns="55832" rIns="111664" bIns="5583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30"/>
          <p:cNvGrpSpPr/>
          <p:nvPr/>
        </p:nvGrpSpPr>
        <p:grpSpPr>
          <a:xfrm>
            <a:off x="3937336" y="3913917"/>
            <a:ext cx="1078866" cy="1079768"/>
            <a:chOff x="2438400" y="2815445"/>
            <a:chExt cx="883472" cy="884210"/>
          </a:xfrm>
        </p:grpSpPr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2438400" y="2815445"/>
              <a:ext cx="883472" cy="884210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9" name="Freeform 216"/>
            <p:cNvSpPr>
              <a:spLocks noEditPoints="1"/>
            </p:cNvSpPr>
            <p:nvPr/>
          </p:nvSpPr>
          <p:spPr bwMode="auto">
            <a:xfrm>
              <a:off x="2666219" y="3042179"/>
              <a:ext cx="427834" cy="430742"/>
            </a:xfrm>
            <a:custGeom>
              <a:avLst/>
              <a:gdLst/>
              <a:ahLst/>
              <a:cxnLst>
                <a:cxn ang="0">
                  <a:pos x="68" y="34"/>
                </a:cxn>
                <a:cxn ang="0">
                  <a:pos x="34" y="68"/>
                </a:cxn>
                <a:cxn ang="0">
                  <a:pos x="0" y="34"/>
                </a:cxn>
                <a:cxn ang="0">
                  <a:pos x="34" y="0"/>
                </a:cxn>
                <a:cxn ang="0">
                  <a:pos x="68" y="34"/>
                </a:cxn>
                <a:cxn ang="0">
                  <a:pos x="15" y="40"/>
                </a:cxn>
                <a:cxn ang="0">
                  <a:pos x="14" y="34"/>
                </a:cxn>
                <a:cxn ang="0">
                  <a:pos x="15" y="27"/>
                </a:cxn>
                <a:cxn ang="0">
                  <a:pos x="8" y="20"/>
                </a:cxn>
                <a:cxn ang="0">
                  <a:pos x="5" y="34"/>
                </a:cxn>
                <a:cxn ang="0">
                  <a:pos x="8" y="47"/>
                </a:cxn>
                <a:cxn ang="0">
                  <a:pos x="15" y="40"/>
                </a:cxn>
                <a:cxn ang="0">
                  <a:pos x="48" y="34"/>
                </a:cxn>
                <a:cxn ang="0">
                  <a:pos x="34" y="19"/>
                </a:cxn>
                <a:cxn ang="0">
                  <a:pos x="19" y="34"/>
                </a:cxn>
                <a:cxn ang="0">
                  <a:pos x="34" y="48"/>
                </a:cxn>
                <a:cxn ang="0">
                  <a:pos x="48" y="34"/>
                </a:cxn>
                <a:cxn ang="0">
                  <a:pos x="20" y="8"/>
                </a:cxn>
                <a:cxn ang="0">
                  <a:pos x="27" y="15"/>
                </a:cxn>
                <a:cxn ang="0">
                  <a:pos x="34" y="14"/>
                </a:cxn>
                <a:cxn ang="0">
                  <a:pos x="40" y="15"/>
                </a:cxn>
                <a:cxn ang="0">
                  <a:pos x="47" y="8"/>
                </a:cxn>
                <a:cxn ang="0">
                  <a:pos x="34" y="5"/>
                </a:cxn>
                <a:cxn ang="0">
                  <a:pos x="20" y="8"/>
                </a:cxn>
                <a:cxn ang="0">
                  <a:pos x="47" y="59"/>
                </a:cxn>
                <a:cxn ang="0">
                  <a:pos x="40" y="52"/>
                </a:cxn>
                <a:cxn ang="0">
                  <a:pos x="34" y="53"/>
                </a:cxn>
                <a:cxn ang="0">
                  <a:pos x="27" y="52"/>
                </a:cxn>
                <a:cxn ang="0">
                  <a:pos x="20" y="59"/>
                </a:cxn>
                <a:cxn ang="0">
                  <a:pos x="34" y="63"/>
                </a:cxn>
                <a:cxn ang="0">
                  <a:pos x="47" y="59"/>
                </a:cxn>
                <a:cxn ang="0">
                  <a:pos x="60" y="47"/>
                </a:cxn>
                <a:cxn ang="0">
                  <a:pos x="63" y="34"/>
                </a:cxn>
                <a:cxn ang="0">
                  <a:pos x="60" y="20"/>
                </a:cxn>
                <a:cxn ang="0">
                  <a:pos x="52" y="27"/>
                </a:cxn>
                <a:cxn ang="0">
                  <a:pos x="53" y="34"/>
                </a:cxn>
                <a:cxn ang="0">
                  <a:pos x="52" y="40"/>
                </a:cxn>
                <a:cxn ang="0">
                  <a:pos x="60" y="47"/>
                </a:cxn>
              </a:cxnLst>
              <a:rect l="0" t="0" r="r" b="b"/>
              <a:pathLst>
                <a:path w="68" h="68">
                  <a:moveTo>
                    <a:pt x="68" y="34"/>
                  </a:move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lose/>
                  <a:moveTo>
                    <a:pt x="15" y="40"/>
                  </a:moveTo>
                  <a:cubicBezTo>
                    <a:pt x="15" y="38"/>
                    <a:pt x="14" y="36"/>
                    <a:pt x="14" y="34"/>
                  </a:cubicBezTo>
                  <a:cubicBezTo>
                    <a:pt x="14" y="31"/>
                    <a:pt x="15" y="29"/>
                    <a:pt x="15" y="2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4"/>
                    <a:pt x="5" y="29"/>
                    <a:pt x="5" y="34"/>
                  </a:cubicBezTo>
                  <a:cubicBezTo>
                    <a:pt x="5" y="39"/>
                    <a:pt x="6" y="43"/>
                    <a:pt x="8" y="47"/>
                  </a:cubicBezTo>
                  <a:lnTo>
                    <a:pt x="15" y="40"/>
                  </a:lnTo>
                  <a:close/>
                  <a:moveTo>
                    <a:pt x="48" y="34"/>
                  </a:moveTo>
                  <a:cubicBezTo>
                    <a:pt x="48" y="26"/>
                    <a:pt x="42" y="19"/>
                    <a:pt x="34" y="19"/>
                  </a:cubicBezTo>
                  <a:cubicBezTo>
                    <a:pt x="26" y="19"/>
                    <a:pt x="19" y="26"/>
                    <a:pt x="19" y="34"/>
                  </a:cubicBezTo>
                  <a:cubicBezTo>
                    <a:pt x="19" y="42"/>
                    <a:pt x="26" y="48"/>
                    <a:pt x="34" y="48"/>
                  </a:cubicBezTo>
                  <a:cubicBezTo>
                    <a:pt x="42" y="48"/>
                    <a:pt x="48" y="42"/>
                    <a:pt x="48" y="34"/>
                  </a:cubicBezTo>
                  <a:close/>
                  <a:moveTo>
                    <a:pt x="20" y="8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9" y="15"/>
                    <a:pt x="32" y="14"/>
                    <a:pt x="34" y="14"/>
                  </a:cubicBezTo>
                  <a:cubicBezTo>
                    <a:pt x="36" y="14"/>
                    <a:pt x="38" y="15"/>
                    <a:pt x="40" y="15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3" y="6"/>
                    <a:pt x="39" y="5"/>
                    <a:pt x="34" y="5"/>
                  </a:cubicBezTo>
                  <a:cubicBezTo>
                    <a:pt x="29" y="5"/>
                    <a:pt x="24" y="6"/>
                    <a:pt x="20" y="8"/>
                  </a:cubicBezTo>
                  <a:close/>
                  <a:moveTo>
                    <a:pt x="47" y="59"/>
                  </a:moveTo>
                  <a:cubicBezTo>
                    <a:pt x="40" y="52"/>
                    <a:pt x="40" y="52"/>
                    <a:pt x="40" y="52"/>
                  </a:cubicBezTo>
                  <a:cubicBezTo>
                    <a:pt x="38" y="53"/>
                    <a:pt x="36" y="53"/>
                    <a:pt x="34" y="53"/>
                  </a:cubicBezTo>
                  <a:cubicBezTo>
                    <a:pt x="32" y="53"/>
                    <a:pt x="29" y="53"/>
                    <a:pt x="27" y="52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4" y="62"/>
                    <a:pt x="29" y="63"/>
                    <a:pt x="34" y="63"/>
                  </a:cubicBezTo>
                  <a:cubicBezTo>
                    <a:pt x="39" y="63"/>
                    <a:pt x="43" y="62"/>
                    <a:pt x="47" y="59"/>
                  </a:cubicBezTo>
                  <a:close/>
                  <a:moveTo>
                    <a:pt x="60" y="47"/>
                  </a:moveTo>
                  <a:cubicBezTo>
                    <a:pt x="62" y="43"/>
                    <a:pt x="63" y="39"/>
                    <a:pt x="63" y="34"/>
                  </a:cubicBezTo>
                  <a:cubicBezTo>
                    <a:pt x="63" y="29"/>
                    <a:pt x="62" y="24"/>
                    <a:pt x="60" y="20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9"/>
                    <a:pt x="53" y="32"/>
                    <a:pt x="53" y="34"/>
                  </a:cubicBezTo>
                  <a:cubicBezTo>
                    <a:pt x="53" y="36"/>
                    <a:pt x="53" y="38"/>
                    <a:pt x="52" y="40"/>
                  </a:cubicBezTo>
                  <a:lnTo>
                    <a:pt x="60" y="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11664" tIns="55832" rIns="111664" bIns="5583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132"/>
          <p:cNvGrpSpPr/>
          <p:nvPr/>
        </p:nvGrpSpPr>
        <p:grpSpPr>
          <a:xfrm>
            <a:off x="6133238" y="1997432"/>
            <a:ext cx="1488847" cy="1490090"/>
            <a:chOff x="4236600" y="1246056"/>
            <a:chExt cx="1219200" cy="1220218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4236600" y="1246056"/>
              <a:ext cx="1219200" cy="122021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0" name="Freeform 217"/>
            <p:cNvSpPr>
              <a:spLocks noEditPoints="1"/>
            </p:cNvSpPr>
            <p:nvPr/>
          </p:nvSpPr>
          <p:spPr bwMode="auto">
            <a:xfrm>
              <a:off x="4601724" y="1672807"/>
              <a:ext cx="488952" cy="366716"/>
            </a:xfrm>
            <a:custGeom>
              <a:avLst/>
              <a:gdLst/>
              <a:ahLst/>
              <a:cxnLst>
                <a:cxn ang="0">
                  <a:pos x="78" y="58"/>
                </a:cxn>
                <a:cxn ang="0">
                  <a:pos x="0" y="58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53"/>
                </a:cxn>
                <a:cxn ang="0">
                  <a:pos x="78" y="53"/>
                </a:cxn>
                <a:cxn ang="0">
                  <a:pos x="78" y="58"/>
                </a:cxn>
                <a:cxn ang="0">
                  <a:pos x="73" y="22"/>
                </a:cxn>
                <a:cxn ang="0">
                  <a:pos x="71" y="23"/>
                </a:cxn>
                <a:cxn ang="0">
                  <a:pos x="66" y="18"/>
                </a:cxn>
                <a:cxn ang="0">
                  <a:pos x="42" y="42"/>
                </a:cxn>
                <a:cxn ang="0">
                  <a:pos x="40" y="42"/>
                </a:cxn>
                <a:cxn ang="0">
                  <a:pos x="31" y="34"/>
                </a:cxn>
                <a:cxn ang="0">
                  <a:pos x="16" y="49"/>
                </a:cxn>
                <a:cxn ang="0">
                  <a:pos x="8" y="42"/>
                </a:cxn>
                <a:cxn ang="0">
                  <a:pos x="30" y="20"/>
                </a:cxn>
                <a:cxn ang="0">
                  <a:pos x="32" y="20"/>
                </a:cxn>
                <a:cxn ang="0">
                  <a:pos x="41" y="29"/>
                </a:cxn>
                <a:cxn ang="0">
                  <a:pos x="59" y="11"/>
                </a:cxn>
                <a:cxn ang="0">
                  <a:pos x="54" y="6"/>
                </a:cxn>
                <a:cxn ang="0">
                  <a:pos x="55" y="4"/>
                </a:cxn>
                <a:cxn ang="0">
                  <a:pos x="71" y="4"/>
                </a:cxn>
                <a:cxn ang="0">
                  <a:pos x="73" y="6"/>
                </a:cxn>
                <a:cxn ang="0">
                  <a:pos x="73" y="22"/>
                </a:cxn>
              </a:cxnLst>
              <a:rect l="0" t="0" r="r" b="b"/>
              <a:pathLst>
                <a:path w="78" h="58">
                  <a:moveTo>
                    <a:pt x="78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78" y="53"/>
                    <a:pt x="78" y="53"/>
                    <a:pt x="78" y="53"/>
                  </a:cubicBezTo>
                  <a:lnTo>
                    <a:pt x="78" y="58"/>
                  </a:lnTo>
                  <a:close/>
                  <a:moveTo>
                    <a:pt x="73" y="22"/>
                  </a:moveTo>
                  <a:cubicBezTo>
                    <a:pt x="73" y="23"/>
                    <a:pt x="71" y="24"/>
                    <a:pt x="71" y="23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1" y="43"/>
                    <a:pt x="41" y="43"/>
                    <a:pt x="40" y="42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9"/>
                    <a:pt x="32" y="19"/>
                    <a:pt x="32" y="2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6"/>
                    <a:pt x="54" y="4"/>
                    <a:pt x="55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2" y="4"/>
                    <a:pt x="73" y="5"/>
                    <a:pt x="73" y="6"/>
                  </a:cubicBezTo>
                  <a:lnTo>
                    <a:pt x="73" y="2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11664" tIns="55832" rIns="111664" bIns="5583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 animBg="1"/>
      <p:bldP spid="79" grpId="0" animBg="1"/>
      <p:bldP spid="83" grpId="0" animBg="1"/>
      <p:bldP spid="87" grpId="0" animBg="1"/>
      <p:bldP spid="116" grpId="0" animBg="1"/>
      <p:bldP spid="120" grpId="0" animBg="1"/>
      <p:bldP spid="122" grpId="0" animBg="1"/>
      <p:bldP spid="123" grpId="0" animBg="1"/>
      <p:bldP spid="1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599929" y="4244812"/>
            <a:ext cx="9658894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450815" y="4134545"/>
            <a:ext cx="220534" cy="2205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238310" y="4134545"/>
            <a:ext cx="220534" cy="2205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349092" y="4147235"/>
            <a:ext cx="220534" cy="220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083574" y="4134545"/>
            <a:ext cx="220534" cy="220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7978831" y="4147236"/>
            <a:ext cx="220534" cy="220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716333" y="4147235"/>
            <a:ext cx="220534" cy="220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9608571" y="4147235"/>
            <a:ext cx="220534" cy="220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50816" y="3623049"/>
            <a:ext cx="3486051" cy="228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93842" y="3115488"/>
            <a:ext cx="3375786" cy="2275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49092" y="2615779"/>
            <a:ext cx="3480012" cy="2275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083058" y="2130879"/>
            <a:ext cx="3375786" cy="22750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609862" y="4833160"/>
            <a:ext cx="629209" cy="62920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220145" y="4833160"/>
            <a:ext cx="629209" cy="6292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830430" y="4833160"/>
            <a:ext cx="629209" cy="6292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9358262" y="4833160"/>
            <a:ext cx="629209" cy="6292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96783" y="5014122"/>
            <a:ext cx="71814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358263" y="5522606"/>
            <a:ext cx="2033040" cy="2954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34910" y="5014122"/>
            <a:ext cx="71814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62843" y="5014122"/>
            <a:ext cx="71814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224811" y="5014122"/>
            <a:ext cx="71814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220146" y="5522607"/>
            <a:ext cx="2033040" cy="2954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30431" y="5522607"/>
            <a:ext cx="2033040" cy="2954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99929" y="5522606"/>
            <a:ext cx="2033040" cy="2954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108222" y="4366368"/>
            <a:ext cx="39754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2015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477919" y="4370922"/>
            <a:ext cx="39754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2014</a:t>
            </a: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47615" y="4370922"/>
            <a:ext cx="39754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2013</a:t>
            </a: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17311" y="4367169"/>
            <a:ext cx="39754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2012</a:t>
            </a: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99466" y="4361676"/>
            <a:ext cx="384208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2011</a:t>
            </a: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68285" y="4368726"/>
            <a:ext cx="39754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2010</a:t>
            </a: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7981" y="4366368"/>
            <a:ext cx="39754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2009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9497130" y="5004772"/>
            <a:ext cx="351472" cy="285984"/>
            <a:chOff x="10074275" y="4479132"/>
            <a:chExt cx="464344" cy="377825"/>
          </a:xfrm>
          <a:solidFill>
            <a:schemeClr val="bg2"/>
          </a:solidFill>
        </p:grpSpPr>
        <p:sp>
          <p:nvSpPr>
            <p:cNvPr id="38" name="AutoShape 5"/>
            <p:cNvSpPr/>
            <p:nvPr/>
          </p:nvSpPr>
          <p:spPr bwMode="auto">
            <a:xfrm>
              <a:off x="10393363" y="4595019"/>
              <a:ext cx="87313" cy="1166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999" y="18900"/>
                  </a:moveTo>
                  <a:lnTo>
                    <a:pt x="3600" y="18900"/>
                  </a:lnTo>
                  <a:lnTo>
                    <a:pt x="3600" y="2700"/>
                  </a:lnTo>
                  <a:lnTo>
                    <a:pt x="7200" y="2700"/>
                  </a:lnTo>
                  <a:lnTo>
                    <a:pt x="17999" y="14850"/>
                  </a:lnTo>
                  <a:cubicBezTo>
                    <a:pt x="17999" y="14850"/>
                    <a:pt x="17999" y="18900"/>
                    <a:pt x="17999" y="18900"/>
                  </a:cubicBezTo>
                  <a:close/>
                  <a:moveTo>
                    <a:pt x="10195" y="1202"/>
                  </a:moveTo>
                  <a:cubicBezTo>
                    <a:pt x="9527" y="450"/>
                    <a:pt x="8402" y="0"/>
                    <a:pt x="7200" y="0"/>
                  </a:cubicBezTo>
                  <a:lnTo>
                    <a:pt x="3600" y="0"/>
                  </a:lnTo>
                  <a:cubicBezTo>
                    <a:pt x="1610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610" y="21599"/>
                    <a:pt x="3600" y="21599"/>
                  </a:cubicBezTo>
                  <a:lnTo>
                    <a:pt x="17999" y="21599"/>
                  </a:lnTo>
                  <a:cubicBezTo>
                    <a:pt x="19989" y="21599"/>
                    <a:pt x="21600" y="20392"/>
                    <a:pt x="21600" y="18900"/>
                  </a:cubicBezTo>
                  <a:lnTo>
                    <a:pt x="21600" y="14850"/>
                  </a:lnTo>
                  <a:cubicBezTo>
                    <a:pt x="21600" y="14317"/>
                    <a:pt x="21389" y="13795"/>
                    <a:pt x="20995" y="13352"/>
                  </a:cubicBezTo>
                  <a:cubicBezTo>
                    <a:pt x="20995" y="13352"/>
                    <a:pt x="10195" y="1202"/>
                    <a:pt x="10195" y="120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7447" tIns="17447" rIns="17447" bIns="17447" anchor="ctr"/>
            <a:lstStyle/>
            <a:p>
              <a:pPr algn="ctr" defTabSz="208915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AutoShape 6"/>
            <p:cNvSpPr/>
            <p:nvPr/>
          </p:nvSpPr>
          <p:spPr bwMode="auto">
            <a:xfrm>
              <a:off x="10074275" y="4479132"/>
              <a:ext cx="464344" cy="377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50" y="16615"/>
                  </a:moveTo>
                  <a:cubicBezTo>
                    <a:pt x="20250" y="17074"/>
                    <a:pt x="19948" y="17446"/>
                    <a:pt x="19575" y="17446"/>
                  </a:cubicBezTo>
                  <a:lnTo>
                    <a:pt x="18803" y="17446"/>
                  </a:lnTo>
                  <a:cubicBezTo>
                    <a:pt x="18501" y="16016"/>
                    <a:pt x="17453" y="14953"/>
                    <a:pt x="16200" y="14953"/>
                  </a:cubicBezTo>
                  <a:cubicBezTo>
                    <a:pt x="14945" y="14953"/>
                    <a:pt x="13897" y="16016"/>
                    <a:pt x="13595" y="17446"/>
                  </a:cubicBezTo>
                  <a:lnTo>
                    <a:pt x="10029" y="17446"/>
                  </a:lnTo>
                  <a:cubicBezTo>
                    <a:pt x="9727" y="16016"/>
                    <a:pt x="8679" y="14953"/>
                    <a:pt x="7425" y="14953"/>
                  </a:cubicBezTo>
                  <a:cubicBezTo>
                    <a:pt x="6170" y="14953"/>
                    <a:pt x="5122" y="16016"/>
                    <a:pt x="4820" y="17446"/>
                  </a:cubicBezTo>
                  <a:lnTo>
                    <a:pt x="4050" y="17446"/>
                  </a:lnTo>
                  <a:cubicBezTo>
                    <a:pt x="3677" y="17446"/>
                    <a:pt x="3375" y="17074"/>
                    <a:pt x="3375" y="16615"/>
                  </a:cubicBezTo>
                  <a:lnTo>
                    <a:pt x="3375" y="14123"/>
                  </a:lnTo>
                  <a:lnTo>
                    <a:pt x="12150" y="14123"/>
                  </a:lnTo>
                  <a:cubicBezTo>
                    <a:pt x="13266" y="14123"/>
                    <a:pt x="14175" y="13005"/>
                    <a:pt x="14175" y="11630"/>
                  </a:cubicBezTo>
                  <a:lnTo>
                    <a:pt x="14175" y="5815"/>
                  </a:lnTo>
                  <a:lnTo>
                    <a:pt x="16875" y="5815"/>
                  </a:lnTo>
                  <a:cubicBezTo>
                    <a:pt x="17100" y="5815"/>
                    <a:pt x="17311" y="5954"/>
                    <a:pt x="17436" y="6185"/>
                  </a:cubicBezTo>
                  <a:lnTo>
                    <a:pt x="20136" y="11169"/>
                  </a:lnTo>
                  <a:cubicBezTo>
                    <a:pt x="20210" y="11306"/>
                    <a:pt x="20250" y="11466"/>
                    <a:pt x="20250" y="11630"/>
                  </a:cubicBezTo>
                  <a:cubicBezTo>
                    <a:pt x="20250" y="11630"/>
                    <a:pt x="20250" y="16615"/>
                    <a:pt x="20250" y="16615"/>
                  </a:cubicBezTo>
                  <a:close/>
                  <a:moveTo>
                    <a:pt x="16200" y="19938"/>
                  </a:moveTo>
                  <a:cubicBezTo>
                    <a:pt x="15454" y="19938"/>
                    <a:pt x="14850" y="19193"/>
                    <a:pt x="14850" y="18276"/>
                  </a:cubicBezTo>
                  <a:cubicBezTo>
                    <a:pt x="14850" y="17360"/>
                    <a:pt x="15454" y="16615"/>
                    <a:pt x="16200" y="16615"/>
                  </a:cubicBezTo>
                  <a:cubicBezTo>
                    <a:pt x="16945" y="16615"/>
                    <a:pt x="17550" y="17360"/>
                    <a:pt x="17550" y="18276"/>
                  </a:cubicBezTo>
                  <a:cubicBezTo>
                    <a:pt x="17550" y="19193"/>
                    <a:pt x="16945" y="19938"/>
                    <a:pt x="16200" y="19938"/>
                  </a:cubicBezTo>
                  <a:moveTo>
                    <a:pt x="7425" y="19938"/>
                  </a:moveTo>
                  <a:cubicBezTo>
                    <a:pt x="6679" y="19938"/>
                    <a:pt x="6075" y="19193"/>
                    <a:pt x="6075" y="18276"/>
                  </a:cubicBezTo>
                  <a:cubicBezTo>
                    <a:pt x="6075" y="17360"/>
                    <a:pt x="6679" y="16615"/>
                    <a:pt x="7425" y="16615"/>
                  </a:cubicBezTo>
                  <a:cubicBezTo>
                    <a:pt x="8170" y="16615"/>
                    <a:pt x="8775" y="17360"/>
                    <a:pt x="8775" y="18276"/>
                  </a:cubicBezTo>
                  <a:cubicBezTo>
                    <a:pt x="8775" y="19193"/>
                    <a:pt x="8170" y="19938"/>
                    <a:pt x="7425" y="19938"/>
                  </a:cubicBezTo>
                  <a:moveTo>
                    <a:pt x="2024" y="12461"/>
                  </a:moveTo>
                  <a:cubicBezTo>
                    <a:pt x="1652" y="12461"/>
                    <a:pt x="1349" y="12089"/>
                    <a:pt x="1349" y="11630"/>
                  </a:cubicBezTo>
                  <a:lnTo>
                    <a:pt x="1349" y="2492"/>
                  </a:lnTo>
                  <a:cubicBezTo>
                    <a:pt x="1349" y="2033"/>
                    <a:pt x="1652" y="1661"/>
                    <a:pt x="2024" y="1661"/>
                  </a:cubicBezTo>
                  <a:lnTo>
                    <a:pt x="12150" y="1661"/>
                  </a:lnTo>
                  <a:cubicBezTo>
                    <a:pt x="12523" y="1661"/>
                    <a:pt x="12825" y="2033"/>
                    <a:pt x="12825" y="2492"/>
                  </a:cubicBezTo>
                  <a:lnTo>
                    <a:pt x="12825" y="4153"/>
                  </a:lnTo>
                  <a:lnTo>
                    <a:pt x="12825" y="5815"/>
                  </a:lnTo>
                  <a:lnTo>
                    <a:pt x="12825" y="11630"/>
                  </a:lnTo>
                  <a:cubicBezTo>
                    <a:pt x="12825" y="12089"/>
                    <a:pt x="12523" y="12461"/>
                    <a:pt x="12150" y="12461"/>
                  </a:cubicBezTo>
                  <a:cubicBezTo>
                    <a:pt x="12150" y="12461"/>
                    <a:pt x="2024" y="12461"/>
                    <a:pt x="2024" y="12461"/>
                  </a:cubicBezTo>
                  <a:close/>
                  <a:moveTo>
                    <a:pt x="21259" y="10248"/>
                  </a:moveTo>
                  <a:lnTo>
                    <a:pt x="18559" y="5263"/>
                  </a:lnTo>
                  <a:cubicBezTo>
                    <a:pt x="18182" y="4568"/>
                    <a:pt x="17552" y="4153"/>
                    <a:pt x="16875" y="4153"/>
                  </a:cubicBezTo>
                  <a:lnTo>
                    <a:pt x="14175" y="4153"/>
                  </a:lnTo>
                  <a:lnTo>
                    <a:pt x="14175" y="2492"/>
                  </a:lnTo>
                  <a:cubicBezTo>
                    <a:pt x="14175" y="1117"/>
                    <a:pt x="13266" y="0"/>
                    <a:pt x="12150" y="0"/>
                  </a:cubicBezTo>
                  <a:lnTo>
                    <a:pt x="2024" y="0"/>
                  </a:lnTo>
                  <a:cubicBezTo>
                    <a:pt x="908" y="0"/>
                    <a:pt x="0" y="1117"/>
                    <a:pt x="0" y="2492"/>
                  </a:cubicBezTo>
                  <a:lnTo>
                    <a:pt x="0" y="11630"/>
                  </a:lnTo>
                  <a:cubicBezTo>
                    <a:pt x="0" y="13005"/>
                    <a:pt x="908" y="14123"/>
                    <a:pt x="2024" y="14123"/>
                  </a:cubicBezTo>
                  <a:lnTo>
                    <a:pt x="2025" y="14123"/>
                  </a:lnTo>
                  <a:lnTo>
                    <a:pt x="2025" y="16615"/>
                  </a:lnTo>
                  <a:cubicBezTo>
                    <a:pt x="2025" y="17989"/>
                    <a:pt x="2933" y="19107"/>
                    <a:pt x="4050" y="19107"/>
                  </a:cubicBezTo>
                  <a:lnTo>
                    <a:pt x="4820" y="19107"/>
                  </a:lnTo>
                  <a:cubicBezTo>
                    <a:pt x="5122" y="20537"/>
                    <a:pt x="6170" y="21600"/>
                    <a:pt x="7425" y="21600"/>
                  </a:cubicBezTo>
                  <a:cubicBezTo>
                    <a:pt x="8679" y="21600"/>
                    <a:pt x="9727" y="20537"/>
                    <a:pt x="10029" y="19107"/>
                  </a:cubicBezTo>
                  <a:lnTo>
                    <a:pt x="13595" y="19107"/>
                  </a:lnTo>
                  <a:cubicBezTo>
                    <a:pt x="13897" y="20537"/>
                    <a:pt x="14945" y="21600"/>
                    <a:pt x="16200" y="21600"/>
                  </a:cubicBezTo>
                  <a:cubicBezTo>
                    <a:pt x="17453" y="21600"/>
                    <a:pt x="18501" y="20537"/>
                    <a:pt x="18803" y="19107"/>
                  </a:cubicBezTo>
                  <a:lnTo>
                    <a:pt x="19575" y="19107"/>
                  </a:lnTo>
                  <a:cubicBezTo>
                    <a:pt x="20691" y="19107"/>
                    <a:pt x="21599" y="17989"/>
                    <a:pt x="21599" y="16615"/>
                  </a:cubicBezTo>
                  <a:lnTo>
                    <a:pt x="21599" y="11630"/>
                  </a:lnTo>
                  <a:cubicBezTo>
                    <a:pt x="21599" y="11137"/>
                    <a:pt x="21482" y="10658"/>
                    <a:pt x="21259" y="10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7447" tIns="17447" rIns="17447" bIns="17447" anchor="ctr"/>
            <a:lstStyle/>
            <a:p>
              <a:pPr algn="ctr" defTabSz="208915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969298" y="4971728"/>
            <a:ext cx="351472" cy="352073"/>
            <a:chOff x="9145588" y="4435475"/>
            <a:chExt cx="464344" cy="465138"/>
          </a:xfrm>
          <a:solidFill>
            <a:schemeClr val="bg2"/>
          </a:solidFill>
        </p:grpSpPr>
        <p:sp>
          <p:nvSpPr>
            <p:cNvPr id="41" name="AutoShape 7"/>
            <p:cNvSpPr/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7447" tIns="17447" rIns="17447" bIns="17447" anchor="ctr"/>
            <a:lstStyle/>
            <a:p>
              <a:pPr algn="ctr" defTabSz="208915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AutoShape 8"/>
            <p:cNvSpPr/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7447" tIns="17447" rIns="17447" bIns="17447" anchor="ctr"/>
            <a:lstStyle/>
            <a:p>
              <a:pPr algn="ctr" defTabSz="208915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AutoShape 9"/>
            <p:cNvSpPr/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7447" tIns="17447" rIns="17447" bIns="17447" anchor="ctr"/>
            <a:lstStyle/>
            <a:p>
              <a:pPr algn="ctr" defTabSz="208915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AutoShape 10"/>
            <p:cNvSpPr/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7447" tIns="17447" rIns="17447" bIns="17447" anchor="ctr"/>
            <a:lstStyle/>
            <a:p>
              <a:pPr algn="ctr" defTabSz="208915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AutoShape 11"/>
            <p:cNvSpPr/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7447" tIns="17447" rIns="17447" bIns="17447" anchor="ctr"/>
            <a:lstStyle/>
            <a:p>
              <a:pPr algn="ctr" defTabSz="208915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AutoShape 12"/>
            <p:cNvSpPr/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7447" tIns="17447" rIns="17447" bIns="17447" anchor="ctr"/>
            <a:lstStyle/>
            <a:p>
              <a:pPr algn="ctr" defTabSz="208915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AutoShape 13"/>
            <p:cNvSpPr/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7447" tIns="17447" rIns="17447" bIns="17447" anchor="ctr"/>
            <a:lstStyle/>
            <a:p>
              <a:pPr algn="ctr" defTabSz="208915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AutoShape 14"/>
            <p:cNvSpPr/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7447" tIns="17447" rIns="17447" bIns="17447" anchor="ctr"/>
            <a:lstStyle/>
            <a:p>
              <a:pPr algn="ctr" defTabSz="208915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AutoShape 15"/>
            <p:cNvSpPr/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7447" tIns="17447" rIns="17447" bIns="17447" anchor="ctr"/>
            <a:lstStyle/>
            <a:p>
              <a:pPr algn="ctr" defTabSz="208915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359014" y="4972029"/>
            <a:ext cx="351472" cy="351472"/>
            <a:chOff x="4439444" y="1652588"/>
            <a:chExt cx="464344" cy="464344"/>
          </a:xfrm>
          <a:solidFill>
            <a:schemeClr val="bg2"/>
          </a:solidFill>
        </p:grpSpPr>
        <p:sp>
          <p:nvSpPr>
            <p:cNvPr id="51" name="AutoShape 136"/>
            <p:cNvSpPr/>
            <p:nvPr/>
          </p:nvSpPr>
          <p:spPr bwMode="auto">
            <a:xfrm>
              <a:off x="4686300" y="1710532"/>
              <a:ext cx="152400" cy="152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538" y="20579"/>
                  </a:moveTo>
                  <a:lnTo>
                    <a:pt x="19542" y="20579"/>
                  </a:lnTo>
                  <a:cubicBezTo>
                    <a:pt x="19546" y="21142"/>
                    <a:pt x="20004" y="21600"/>
                    <a:pt x="20571" y="21600"/>
                  </a:cubicBezTo>
                  <a:cubicBezTo>
                    <a:pt x="21137" y="21600"/>
                    <a:pt x="21599" y="21138"/>
                    <a:pt x="21599" y="20571"/>
                  </a:cubicBezTo>
                  <a:cubicBezTo>
                    <a:pt x="21599" y="20565"/>
                    <a:pt x="21595" y="20561"/>
                    <a:pt x="21595" y="20555"/>
                  </a:cubicBezTo>
                  <a:cubicBezTo>
                    <a:pt x="21583" y="9221"/>
                    <a:pt x="12411" y="41"/>
                    <a:pt x="1080" y="12"/>
                  </a:cubicBezTo>
                  <a:cubicBezTo>
                    <a:pt x="1064" y="10"/>
                    <a:pt x="1048" y="0"/>
                    <a:pt x="1028" y="0"/>
                  </a:cubicBezTo>
                  <a:cubicBezTo>
                    <a:pt x="458" y="0"/>
                    <a:pt x="0" y="461"/>
                    <a:pt x="0" y="1028"/>
                  </a:cubicBezTo>
                  <a:cubicBezTo>
                    <a:pt x="0" y="1594"/>
                    <a:pt x="458" y="2055"/>
                    <a:pt x="1024" y="2057"/>
                  </a:cubicBezTo>
                  <a:lnTo>
                    <a:pt x="1024" y="2065"/>
                  </a:lnTo>
                  <a:cubicBezTo>
                    <a:pt x="11233" y="2065"/>
                    <a:pt x="19538" y="10370"/>
                    <a:pt x="19538" y="2057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7447" tIns="17447" rIns="17447" bIns="17447" anchor="ctr"/>
            <a:lstStyle/>
            <a:p>
              <a:pPr algn="ctr" defTabSz="208915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AutoShape 137"/>
            <p:cNvSpPr/>
            <p:nvPr/>
          </p:nvSpPr>
          <p:spPr bwMode="auto">
            <a:xfrm>
              <a:off x="4439444" y="1652588"/>
              <a:ext cx="464344" cy="464344"/>
            </a:xfrm>
            <a:custGeom>
              <a:avLst/>
              <a:gdLst>
                <a:gd name="T0" fmla="+- 0 10819 195"/>
                <a:gd name="T1" fmla="*/ T0 w 21248"/>
                <a:gd name="T2" fmla="*/ 10800 h 21600"/>
                <a:gd name="T3" fmla="+- 0 10819 195"/>
                <a:gd name="T4" fmla="*/ T3 w 21248"/>
                <a:gd name="T5" fmla="*/ 10800 h 21600"/>
                <a:gd name="T6" fmla="+- 0 10819 195"/>
                <a:gd name="T7" fmla="*/ T6 w 21248"/>
                <a:gd name="T8" fmla="*/ 10800 h 21600"/>
                <a:gd name="T9" fmla="+- 0 10819 195"/>
                <a:gd name="T10" fmla="*/ T9 w 212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248" h="21600">
                  <a:moveTo>
                    <a:pt x="19868" y="17133"/>
                  </a:moveTo>
                  <a:cubicBezTo>
                    <a:pt x="19766" y="17386"/>
                    <a:pt x="19525" y="17549"/>
                    <a:pt x="19255" y="17549"/>
                  </a:cubicBezTo>
                  <a:lnTo>
                    <a:pt x="19058" y="17549"/>
                  </a:lnTo>
                  <a:lnTo>
                    <a:pt x="3983" y="2226"/>
                  </a:lnTo>
                  <a:lnTo>
                    <a:pt x="3983" y="2025"/>
                  </a:lnTo>
                  <a:cubicBezTo>
                    <a:pt x="3983" y="1750"/>
                    <a:pt x="4144" y="1506"/>
                    <a:pt x="4393" y="1401"/>
                  </a:cubicBezTo>
                  <a:cubicBezTo>
                    <a:pt x="4475" y="1367"/>
                    <a:pt x="4560" y="1350"/>
                    <a:pt x="4647" y="1350"/>
                  </a:cubicBezTo>
                  <a:cubicBezTo>
                    <a:pt x="4824" y="1350"/>
                    <a:pt x="4991" y="1420"/>
                    <a:pt x="5116" y="1547"/>
                  </a:cubicBezTo>
                  <a:lnTo>
                    <a:pt x="19724" y="16397"/>
                  </a:lnTo>
                  <a:cubicBezTo>
                    <a:pt x="19915" y="16591"/>
                    <a:pt x="19972" y="16880"/>
                    <a:pt x="19868" y="17133"/>
                  </a:cubicBezTo>
                  <a:moveTo>
                    <a:pt x="10121" y="17549"/>
                  </a:moveTo>
                  <a:cubicBezTo>
                    <a:pt x="10017" y="17549"/>
                    <a:pt x="9922" y="17586"/>
                    <a:pt x="9824" y="17609"/>
                  </a:cubicBezTo>
                  <a:lnTo>
                    <a:pt x="3923" y="11612"/>
                  </a:lnTo>
                  <a:cubicBezTo>
                    <a:pt x="3946" y="11512"/>
                    <a:pt x="3982" y="11415"/>
                    <a:pt x="3982" y="11311"/>
                  </a:cubicBezTo>
                  <a:lnTo>
                    <a:pt x="3983" y="3180"/>
                  </a:lnTo>
                  <a:lnTo>
                    <a:pt x="18119" y="17549"/>
                  </a:lnTo>
                  <a:cubicBezTo>
                    <a:pt x="18119" y="17549"/>
                    <a:pt x="10121" y="17549"/>
                    <a:pt x="10121" y="17549"/>
                  </a:cubicBezTo>
                  <a:close/>
                  <a:moveTo>
                    <a:pt x="9182" y="17945"/>
                  </a:moveTo>
                  <a:lnTo>
                    <a:pt x="7109" y="20052"/>
                  </a:lnTo>
                  <a:cubicBezTo>
                    <a:pt x="6939" y="20224"/>
                    <a:pt x="6742" y="20249"/>
                    <a:pt x="6640" y="20249"/>
                  </a:cubicBezTo>
                  <a:cubicBezTo>
                    <a:pt x="6537" y="20249"/>
                    <a:pt x="6339" y="20224"/>
                    <a:pt x="6170" y="20052"/>
                  </a:cubicBezTo>
                  <a:lnTo>
                    <a:pt x="1522" y="15327"/>
                  </a:lnTo>
                  <a:cubicBezTo>
                    <a:pt x="1352" y="15154"/>
                    <a:pt x="1327" y="14953"/>
                    <a:pt x="1327" y="14850"/>
                  </a:cubicBezTo>
                  <a:cubicBezTo>
                    <a:pt x="1327" y="14745"/>
                    <a:pt x="1352" y="14544"/>
                    <a:pt x="1522" y="14373"/>
                  </a:cubicBezTo>
                  <a:lnTo>
                    <a:pt x="3593" y="12266"/>
                  </a:lnTo>
                  <a:cubicBezTo>
                    <a:pt x="3599" y="12260"/>
                    <a:pt x="3601" y="12251"/>
                    <a:pt x="3607" y="12245"/>
                  </a:cubicBezTo>
                  <a:lnTo>
                    <a:pt x="9202" y="17932"/>
                  </a:lnTo>
                  <a:cubicBezTo>
                    <a:pt x="9196" y="17937"/>
                    <a:pt x="9187" y="17939"/>
                    <a:pt x="9182" y="17945"/>
                  </a:cubicBezTo>
                  <a:moveTo>
                    <a:pt x="6056" y="593"/>
                  </a:moveTo>
                  <a:cubicBezTo>
                    <a:pt x="5675" y="205"/>
                    <a:pt x="5165" y="0"/>
                    <a:pt x="4647" y="0"/>
                  </a:cubicBezTo>
                  <a:cubicBezTo>
                    <a:pt x="4390" y="0"/>
                    <a:pt x="4132" y="49"/>
                    <a:pt x="3885" y="154"/>
                  </a:cubicBezTo>
                  <a:cubicBezTo>
                    <a:pt x="3141" y="467"/>
                    <a:pt x="2655" y="1205"/>
                    <a:pt x="2655" y="2025"/>
                  </a:cubicBezTo>
                  <a:lnTo>
                    <a:pt x="2654" y="11311"/>
                  </a:lnTo>
                  <a:lnTo>
                    <a:pt x="583" y="13418"/>
                  </a:lnTo>
                  <a:cubicBezTo>
                    <a:pt x="-195" y="14208"/>
                    <a:pt x="-195" y="15491"/>
                    <a:pt x="583" y="16281"/>
                  </a:cubicBezTo>
                  <a:lnTo>
                    <a:pt x="5231" y="21006"/>
                  </a:lnTo>
                  <a:cubicBezTo>
                    <a:pt x="5620" y="21402"/>
                    <a:pt x="6131" y="21599"/>
                    <a:pt x="6640" y="21599"/>
                  </a:cubicBezTo>
                  <a:cubicBezTo>
                    <a:pt x="7150" y="21599"/>
                    <a:pt x="7659" y="21402"/>
                    <a:pt x="8048" y="21006"/>
                  </a:cubicBezTo>
                  <a:lnTo>
                    <a:pt x="10121" y="18900"/>
                  </a:lnTo>
                  <a:lnTo>
                    <a:pt x="19255" y="18900"/>
                  </a:lnTo>
                  <a:cubicBezTo>
                    <a:pt x="20062" y="18900"/>
                    <a:pt x="20788" y="18407"/>
                    <a:pt x="21095" y="17650"/>
                  </a:cubicBezTo>
                  <a:cubicBezTo>
                    <a:pt x="21405" y="16893"/>
                    <a:pt x="21234" y="16022"/>
                    <a:pt x="20663" y="15443"/>
                  </a:cubicBezTo>
                  <a:cubicBezTo>
                    <a:pt x="20663" y="15443"/>
                    <a:pt x="6056" y="593"/>
                    <a:pt x="6056" y="59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7447" tIns="17447" rIns="17447" bIns="17447" anchor="ctr"/>
            <a:lstStyle/>
            <a:p>
              <a:pPr algn="ctr" defTabSz="208915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AutoShape 138"/>
            <p:cNvSpPr/>
            <p:nvPr/>
          </p:nvSpPr>
          <p:spPr bwMode="auto">
            <a:xfrm>
              <a:off x="4686300" y="1652588"/>
              <a:ext cx="217488" cy="2174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37" y="2880"/>
                  </a:moveTo>
                  <a:lnTo>
                    <a:pt x="1437" y="2885"/>
                  </a:lnTo>
                  <a:cubicBezTo>
                    <a:pt x="10965" y="2885"/>
                    <a:pt x="18717" y="10637"/>
                    <a:pt x="18717" y="20165"/>
                  </a:cubicBezTo>
                  <a:lnTo>
                    <a:pt x="18720" y="20165"/>
                  </a:lnTo>
                  <a:cubicBezTo>
                    <a:pt x="18722" y="20959"/>
                    <a:pt x="19366" y="21600"/>
                    <a:pt x="20160" y="21600"/>
                  </a:cubicBezTo>
                  <a:cubicBezTo>
                    <a:pt x="20955" y="21600"/>
                    <a:pt x="21599" y="20956"/>
                    <a:pt x="21599" y="20160"/>
                  </a:cubicBezTo>
                  <a:cubicBezTo>
                    <a:pt x="21599" y="20155"/>
                    <a:pt x="21597" y="20152"/>
                    <a:pt x="21597" y="20148"/>
                  </a:cubicBezTo>
                  <a:cubicBezTo>
                    <a:pt x="21588" y="9034"/>
                    <a:pt x="12588" y="28"/>
                    <a:pt x="1476" y="8"/>
                  </a:cubicBezTo>
                  <a:cubicBezTo>
                    <a:pt x="1465" y="7"/>
                    <a:pt x="1454" y="0"/>
                    <a:pt x="1440" y="0"/>
                  </a:cubicBezTo>
                  <a:cubicBezTo>
                    <a:pt x="644" y="0"/>
                    <a:pt x="0" y="644"/>
                    <a:pt x="0" y="1440"/>
                  </a:cubicBezTo>
                  <a:cubicBezTo>
                    <a:pt x="0" y="2234"/>
                    <a:pt x="644" y="2878"/>
                    <a:pt x="1437" y="2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7447" tIns="17447" rIns="17447" bIns="17447" anchor="ctr"/>
            <a:lstStyle/>
            <a:p>
              <a:pPr algn="ctr" defTabSz="208915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745700" y="5010480"/>
            <a:ext cx="351472" cy="274568"/>
            <a:chOff x="2581275" y="1710532"/>
            <a:chExt cx="464344" cy="362744"/>
          </a:xfrm>
          <a:solidFill>
            <a:schemeClr val="bg2"/>
          </a:solidFill>
        </p:grpSpPr>
        <p:sp>
          <p:nvSpPr>
            <p:cNvPr id="55" name="AutoShape 140"/>
            <p:cNvSpPr/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7447" tIns="17447" rIns="17447" bIns="17447" anchor="ctr"/>
            <a:lstStyle/>
            <a:p>
              <a:pPr algn="ctr" defTabSz="208915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AutoShape 141"/>
            <p:cNvSpPr/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7447" tIns="17447" rIns="17447" bIns="17447" anchor="ctr"/>
            <a:lstStyle/>
            <a:p>
              <a:pPr algn="ctr" defTabSz="208915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AutoShape 142"/>
            <p:cNvSpPr/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7447" tIns="17447" rIns="17447" bIns="17447" anchor="ctr"/>
            <a:lstStyle/>
            <a:p>
              <a:pPr algn="ctr" defTabSz="208915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AutoShape 143"/>
            <p:cNvSpPr/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7447" tIns="17447" rIns="17447" bIns="17447" anchor="ctr"/>
            <a:lstStyle/>
            <a:p>
              <a:pPr algn="ctr" defTabSz="208915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AutoShape 144"/>
            <p:cNvSpPr/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7447" tIns="17447" rIns="17447" bIns="17447" anchor="ctr"/>
            <a:lstStyle/>
            <a:p>
              <a:pPr algn="ctr" defTabSz="208915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AutoShape 145"/>
            <p:cNvSpPr/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7447" tIns="17447" rIns="17447" bIns="17447" anchor="ctr"/>
            <a:lstStyle/>
            <a:p>
              <a:pPr algn="ctr" defTabSz="208915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AutoShape 146"/>
            <p:cNvSpPr/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7447" tIns="17447" rIns="17447" bIns="17447" anchor="ctr"/>
            <a:lstStyle/>
            <a:p>
              <a:pPr algn="ctr" defTabSz="208915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2" name="椭圆 61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945600" y="4880179"/>
            <a:ext cx="2970339" cy="763231"/>
            <a:chOff x="4475937" y="4698842"/>
            <a:chExt cx="3243170" cy="833335"/>
          </a:xfrm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475937" y="4698842"/>
              <a:ext cx="3243170" cy="833335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4475937" y="5116237"/>
              <a:ext cx="3243170" cy="415940"/>
            </a:xfrm>
            <a:custGeom>
              <a:avLst/>
              <a:gdLst>
                <a:gd name="T0" fmla="*/ 726 w 1452"/>
                <a:gd name="T1" fmla="*/ 142 h 186"/>
                <a:gd name="T2" fmla="*/ 1452 w 1452"/>
                <a:gd name="T3" fmla="*/ 0 h 186"/>
                <a:gd name="T4" fmla="*/ 1452 w 1452"/>
                <a:gd name="T5" fmla="*/ 0 h 186"/>
                <a:gd name="T6" fmla="*/ 726 w 1452"/>
                <a:gd name="T7" fmla="*/ 186 h 186"/>
                <a:gd name="T8" fmla="*/ 0 w 1452"/>
                <a:gd name="T9" fmla="*/ 0 h 186"/>
                <a:gd name="T10" fmla="*/ 0 w 1452"/>
                <a:gd name="T11" fmla="*/ 0 h 186"/>
                <a:gd name="T12" fmla="*/ 726 w 1452"/>
                <a:gd name="T13" fmla="*/ 14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2" h="186">
                  <a:moveTo>
                    <a:pt x="726" y="142"/>
                  </a:moveTo>
                  <a:cubicBezTo>
                    <a:pt x="1078" y="142"/>
                    <a:pt x="1372" y="81"/>
                    <a:pt x="1452" y="0"/>
                  </a:cubicBezTo>
                  <a:cubicBezTo>
                    <a:pt x="1452" y="0"/>
                    <a:pt x="1452" y="0"/>
                    <a:pt x="1452" y="0"/>
                  </a:cubicBezTo>
                  <a:cubicBezTo>
                    <a:pt x="1452" y="103"/>
                    <a:pt x="1127" y="186"/>
                    <a:pt x="726" y="186"/>
                  </a:cubicBezTo>
                  <a:cubicBezTo>
                    <a:pt x="325" y="186"/>
                    <a:pt x="0" y="10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9" y="81"/>
                    <a:pt x="374" y="142"/>
                    <a:pt x="726" y="142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15000"/>
              </a:scheme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67214" y="4283447"/>
            <a:ext cx="3527111" cy="893766"/>
            <a:chOff x="4171981" y="4047299"/>
            <a:chExt cx="3851083" cy="975860"/>
          </a:xfrm>
        </p:grpSpPr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4171981" y="4047299"/>
              <a:ext cx="3851083" cy="97586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4171981" y="4533047"/>
              <a:ext cx="3851083" cy="490112"/>
            </a:xfrm>
            <a:custGeom>
              <a:avLst/>
              <a:gdLst>
                <a:gd name="T0" fmla="*/ 862 w 1724"/>
                <a:gd name="T1" fmla="*/ 168 h 219"/>
                <a:gd name="T2" fmla="*/ 1724 w 1724"/>
                <a:gd name="T3" fmla="*/ 0 h 219"/>
                <a:gd name="T4" fmla="*/ 1724 w 1724"/>
                <a:gd name="T5" fmla="*/ 1 h 219"/>
                <a:gd name="T6" fmla="*/ 862 w 1724"/>
                <a:gd name="T7" fmla="*/ 219 h 219"/>
                <a:gd name="T8" fmla="*/ 0 w 1724"/>
                <a:gd name="T9" fmla="*/ 1 h 219"/>
                <a:gd name="T10" fmla="*/ 0 w 1724"/>
                <a:gd name="T11" fmla="*/ 0 h 219"/>
                <a:gd name="T12" fmla="*/ 862 w 1724"/>
                <a:gd name="T13" fmla="*/ 16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4" h="219">
                  <a:moveTo>
                    <a:pt x="862" y="168"/>
                  </a:moveTo>
                  <a:cubicBezTo>
                    <a:pt x="1280" y="168"/>
                    <a:pt x="1630" y="96"/>
                    <a:pt x="1724" y="0"/>
                  </a:cubicBezTo>
                  <a:cubicBezTo>
                    <a:pt x="1724" y="1"/>
                    <a:pt x="1724" y="1"/>
                    <a:pt x="1724" y="1"/>
                  </a:cubicBezTo>
                  <a:cubicBezTo>
                    <a:pt x="1724" y="121"/>
                    <a:pt x="1338" y="219"/>
                    <a:pt x="862" y="219"/>
                  </a:cubicBezTo>
                  <a:cubicBezTo>
                    <a:pt x="386" y="219"/>
                    <a:pt x="0" y="12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94" y="96"/>
                    <a:pt x="444" y="168"/>
                    <a:pt x="862" y="168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15000"/>
              </a:scheme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61987" y="3626775"/>
            <a:ext cx="3736234" cy="1013646"/>
            <a:chOff x="4057088" y="3330311"/>
            <a:chExt cx="4079414" cy="1106751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4057088" y="3330311"/>
              <a:ext cx="4079414" cy="1106751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4057088" y="3884413"/>
              <a:ext cx="4079414" cy="552648"/>
            </a:xfrm>
            <a:custGeom>
              <a:avLst/>
              <a:gdLst>
                <a:gd name="T0" fmla="*/ 913 w 1826"/>
                <a:gd name="T1" fmla="*/ 189 h 248"/>
                <a:gd name="T2" fmla="*/ 0 w 1826"/>
                <a:gd name="T3" fmla="*/ 0 h 248"/>
                <a:gd name="T4" fmla="*/ 0 w 1826"/>
                <a:gd name="T5" fmla="*/ 0 h 248"/>
                <a:gd name="T6" fmla="*/ 913 w 1826"/>
                <a:gd name="T7" fmla="*/ 248 h 248"/>
                <a:gd name="T8" fmla="*/ 1826 w 1826"/>
                <a:gd name="T9" fmla="*/ 0 h 248"/>
                <a:gd name="T10" fmla="*/ 1826 w 1826"/>
                <a:gd name="T11" fmla="*/ 0 h 248"/>
                <a:gd name="T12" fmla="*/ 913 w 1826"/>
                <a:gd name="T1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6" h="248">
                  <a:moveTo>
                    <a:pt x="913" y="189"/>
                  </a:moveTo>
                  <a:cubicBezTo>
                    <a:pt x="471" y="189"/>
                    <a:pt x="100" y="10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409" y="248"/>
                    <a:pt x="913" y="248"/>
                  </a:cubicBezTo>
                  <a:cubicBezTo>
                    <a:pt x="1417" y="248"/>
                    <a:pt x="1826" y="137"/>
                    <a:pt x="1826" y="0"/>
                  </a:cubicBezTo>
                  <a:cubicBezTo>
                    <a:pt x="1826" y="0"/>
                    <a:pt x="1826" y="0"/>
                    <a:pt x="1826" y="0"/>
                  </a:cubicBezTo>
                  <a:cubicBezTo>
                    <a:pt x="1726" y="109"/>
                    <a:pt x="1355" y="189"/>
                    <a:pt x="913" y="18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15000"/>
              </a:scheme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67214" y="3129944"/>
            <a:ext cx="3527111" cy="895099"/>
            <a:chOff x="4171981" y="2787843"/>
            <a:chExt cx="3851083" cy="977315"/>
          </a:xfrm>
        </p:grpSpPr>
        <p:sp>
          <p:nvSpPr>
            <p:cNvPr id="17" name="Oval 13"/>
            <p:cNvSpPr>
              <a:spLocks noChangeArrowheads="1"/>
            </p:cNvSpPr>
            <p:nvPr/>
          </p:nvSpPr>
          <p:spPr bwMode="auto">
            <a:xfrm>
              <a:off x="4171981" y="2787843"/>
              <a:ext cx="3851083" cy="977314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4171981" y="3276501"/>
              <a:ext cx="3851083" cy="488657"/>
            </a:xfrm>
            <a:custGeom>
              <a:avLst/>
              <a:gdLst>
                <a:gd name="T0" fmla="*/ 862 w 1724"/>
                <a:gd name="T1" fmla="*/ 167 h 219"/>
                <a:gd name="T2" fmla="*/ 0 w 1724"/>
                <a:gd name="T3" fmla="*/ 0 h 219"/>
                <a:gd name="T4" fmla="*/ 0 w 1724"/>
                <a:gd name="T5" fmla="*/ 0 h 219"/>
                <a:gd name="T6" fmla="*/ 862 w 1724"/>
                <a:gd name="T7" fmla="*/ 219 h 219"/>
                <a:gd name="T8" fmla="*/ 1724 w 1724"/>
                <a:gd name="T9" fmla="*/ 0 h 219"/>
                <a:gd name="T10" fmla="*/ 1724 w 1724"/>
                <a:gd name="T11" fmla="*/ 0 h 219"/>
                <a:gd name="T12" fmla="*/ 862 w 1724"/>
                <a:gd name="T13" fmla="*/ 16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4" h="219">
                  <a:moveTo>
                    <a:pt x="862" y="167"/>
                  </a:moveTo>
                  <a:cubicBezTo>
                    <a:pt x="444" y="167"/>
                    <a:pt x="94" y="9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386" y="219"/>
                    <a:pt x="862" y="219"/>
                  </a:cubicBezTo>
                  <a:cubicBezTo>
                    <a:pt x="1338" y="219"/>
                    <a:pt x="1724" y="121"/>
                    <a:pt x="1724" y="0"/>
                  </a:cubicBezTo>
                  <a:cubicBezTo>
                    <a:pt x="1724" y="0"/>
                    <a:pt x="1724" y="0"/>
                    <a:pt x="1724" y="0"/>
                  </a:cubicBezTo>
                  <a:cubicBezTo>
                    <a:pt x="1630" y="96"/>
                    <a:pt x="1280" y="167"/>
                    <a:pt x="862" y="16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15000"/>
              </a:scheme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945600" y="2663747"/>
            <a:ext cx="2970339" cy="764563"/>
            <a:chOff x="4475937" y="2278826"/>
            <a:chExt cx="3243170" cy="834790"/>
          </a:xfrm>
        </p:grpSpPr>
        <p:sp>
          <p:nvSpPr>
            <p:cNvPr id="20" name="Oval 15"/>
            <p:cNvSpPr>
              <a:spLocks noChangeArrowheads="1"/>
            </p:cNvSpPr>
            <p:nvPr/>
          </p:nvSpPr>
          <p:spPr bwMode="auto">
            <a:xfrm>
              <a:off x="4475937" y="2278826"/>
              <a:ext cx="3243170" cy="834789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  <a:effectLst/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16"/>
            <p:cNvSpPr/>
            <p:nvPr/>
          </p:nvSpPr>
          <p:spPr bwMode="auto">
            <a:xfrm>
              <a:off x="4475937" y="2696221"/>
              <a:ext cx="3243170" cy="417395"/>
            </a:xfrm>
            <a:custGeom>
              <a:avLst/>
              <a:gdLst>
                <a:gd name="T0" fmla="*/ 726 w 1452"/>
                <a:gd name="T1" fmla="*/ 143 h 187"/>
                <a:gd name="T2" fmla="*/ 0 w 1452"/>
                <a:gd name="T3" fmla="*/ 0 h 187"/>
                <a:gd name="T4" fmla="*/ 0 w 1452"/>
                <a:gd name="T5" fmla="*/ 0 h 187"/>
                <a:gd name="T6" fmla="*/ 726 w 1452"/>
                <a:gd name="T7" fmla="*/ 187 h 187"/>
                <a:gd name="T8" fmla="*/ 1452 w 1452"/>
                <a:gd name="T9" fmla="*/ 0 h 187"/>
                <a:gd name="T10" fmla="*/ 1452 w 1452"/>
                <a:gd name="T11" fmla="*/ 0 h 187"/>
                <a:gd name="T12" fmla="*/ 726 w 1452"/>
                <a:gd name="T13" fmla="*/ 1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2" h="187">
                  <a:moveTo>
                    <a:pt x="726" y="143"/>
                  </a:moveTo>
                  <a:cubicBezTo>
                    <a:pt x="374" y="143"/>
                    <a:pt x="79" y="8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325" y="187"/>
                    <a:pt x="726" y="187"/>
                  </a:cubicBezTo>
                  <a:cubicBezTo>
                    <a:pt x="1127" y="187"/>
                    <a:pt x="1452" y="103"/>
                    <a:pt x="1452" y="0"/>
                  </a:cubicBezTo>
                  <a:cubicBezTo>
                    <a:pt x="1452" y="0"/>
                    <a:pt x="1452" y="0"/>
                    <a:pt x="1452" y="0"/>
                  </a:cubicBezTo>
                  <a:cubicBezTo>
                    <a:pt x="1372" y="82"/>
                    <a:pt x="1078" y="143"/>
                    <a:pt x="726" y="143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15000"/>
              </a:scheme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9001137" y="3099336"/>
            <a:ext cx="2108758" cy="32897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AU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730649" y="2791901"/>
            <a:ext cx="1309705" cy="30743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730649" y="3099336"/>
            <a:ext cx="1939743" cy="33914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AU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730649" y="3871374"/>
            <a:ext cx="1309705" cy="30743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730649" y="4178810"/>
            <a:ext cx="1939743" cy="33914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AU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730649" y="4996342"/>
            <a:ext cx="1309705" cy="30743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`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</a:t>
            </a:r>
            <a:endParaRPr lang="en-AU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730649" y="5303777"/>
            <a:ext cx="1939743" cy="33914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AU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9741287" y="3871375"/>
            <a:ext cx="1368608" cy="29821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 algn="r">
              <a:lnSpc>
                <a:spcPct val="140000"/>
              </a:lnSpc>
              <a:spcBef>
                <a:spcPts val="0"/>
              </a:spcBef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9001137" y="4178810"/>
            <a:ext cx="2108758" cy="32897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AU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9741287" y="2791901"/>
            <a:ext cx="1368608" cy="29821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 algn="r">
              <a:lnSpc>
                <a:spcPct val="140000"/>
              </a:lnSpc>
              <a:spcBef>
                <a:spcPts val="0"/>
              </a:spcBef>
              <a:buNone/>
            </a:pPr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020035" y="2809770"/>
            <a:ext cx="423942" cy="423942"/>
            <a:chOff x="2925343" y="2268550"/>
            <a:chExt cx="462882" cy="462882"/>
          </a:xfrm>
        </p:grpSpPr>
        <p:sp>
          <p:nvSpPr>
            <p:cNvPr id="45" name="Rounded Rectangle 44"/>
            <p:cNvSpPr/>
            <p:nvPr/>
          </p:nvSpPr>
          <p:spPr>
            <a:xfrm>
              <a:off x="2925343" y="2268550"/>
              <a:ext cx="462882" cy="46288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Shape 1684"/>
            <p:cNvSpPr/>
            <p:nvPr/>
          </p:nvSpPr>
          <p:spPr>
            <a:xfrm>
              <a:off x="3028178" y="2377361"/>
              <a:ext cx="280172" cy="246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1" y="15188"/>
                  </a:moveTo>
                  <a:cubicBezTo>
                    <a:pt x="8905" y="14174"/>
                    <a:pt x="8222" y="13317"/>
                    <a:pt x="8222" y="11485"/>
                  </a:cubicBezTo>
                  <a:cubicBezTo>
                    <a:pt x="8222" y="10385"/>
                    <a:pt x="8875" y="10744"/>
                    <a:pt x="9161" y="8730"/>
                  </a:cubicBezTo>
                  <a:cubicBezTo>
                    <a:pt x="9279" y="7894"/>
                    <a:pt x="9855" y="8716"/>
                    <a:pt x="9966" y="6808"/>
                  </a:cubicBezTo>
                  <a:cubicBezTo>
                    <a:pt x="9966" y="6047"/>
                    <a:pt x="9651" y="5858"/>
                    <a:pt x="9651" y="5858"/>
                  </a:cubicBezTo>
                  <a:cubicBezTo>
                    <a:pt x="9651" y="5858"/>
                    <a:pt x="9811" y="4733"/>
                    <a:pt x="9873" y="3867"/>
                  </a:cubicBezTo>
                  <a:cubicBezTo>
                    <a:pt x="9951" y="2788"/>
                    <a:pt x="9396" y="0"/>
                    <a:pt x="6431" y="0"/>
                  </a:cubicBezTo>
                  <a:cubicBezTo>
                    <a:pt x="3466" y="0"/>
                    <a:pt x="2909" y="2788"/>
                    <a:pt x="2987" y="3867"/>
                  </a:cubicBezTo>
                  <a:cubicBezTo>
                    <a:pt x="3050" y="4733"/>
                    <a:pt x="3210" y="5858"/>
                    <a:pt x="3210" y="5858"/>
                  </a:cubicBezTo>
                  <a:cubicBezTo>
                    <a:pt x="3210" y="5858"/>
                    <a:pt x="2895" y="6047"/>
                    <a:pt x="2895" y="6808"/>
                  </a:cubicBezTo>
                  <a:cubicBezTo>
                    <a:pt x="3005" y="8716"/>
                    <a:pt x="3582" y="7894"/>
                    <a:pt x="3700" y="8730"/>
                  </a:cubicBezTo>
                  <a:cubicBezTo>
                    <a:pt x="3987" y="10744"/>
                    <a:pt x="4639" y="10385"/>
                    <a:pt x="4639" y="11485"/>
                  </a:cubicBezTo>
                  <a:cubicBezTo>
                    <a:pt x="4639" y="13317"/>
                    <a:pt x="3956" y="14174"/>
                    <a:pt x="1819" y="15188"/>
                  </a:cubicBezTo>
                  <a:cubicBezTo>
                    <a:pt x="1169" y="15497"/>
                    <a:pt x="0" y="15976"/>
                    <a:pt x="0" y="17129"/>
                  </a:cubicBezTo>
                  <a:lnTo>
                    <a:pt x="0" y="21600"/>
                  </a:lnTo>
                  <a:lnTo>
                    <a:pt x="15005" y="21600"/>
                  </a:lnTo>
                  <a:cubicBezTo>
                    <a:pt x="15005" y="21600"/>
                    <a:pt x="15005" y="18955"/>
                    <a:pt x="15005" y="18248"/>
                  </a:cubicBezTo>
                  <a:cubicBezTo>
                    <a:pt x="15005" y="17196"/>
                    <a:pt x="13184" y="16207"/>
                    <a:pt x="11041" y="15188"/>
                  </a:cubicBezTo>
                  <a:close/>
                  <a:moveTo>
                    <a:pt x="21600" y="21600"/>
                  </a:moveTo>
                  <a:cubicBezTo>
                    <a:pt x="21600" y="21600"/>
                    <a:pt x="21557" y="16953"/>
                    <a:pt x="21307" y="16471"/>
                  </a:cubicBezTo>
                  <a:cubicBezTo>
                    <a:pt x="20935" y="15754"/>
                    <a:pt x="20071" y="15261"/>
                    <a:pt x="18463" y="14498"/>
                  </a:cubicBezTo>
                  <a:cubicBezTo>
                    <a:pt x="16861" y="13736"/>
                    <a:pt x="16349" y="13094"/>
                    <a:pt x="16349" y="11720"/>
                  </a:cubicBezTo>
                  <a:cubicBezTo>
                    <a:pt x="16349" y="10894"/>
                    <a:pt x="16838" y="11164"/>
                    <a:pt x="17053" y="9653"/>
                  </a:cubicBezTo>
                  <a:cubicBezTo>
                    <a:pt x="17142" y="9026"/>
                    <a:pt x="17574" y="9643"/>
                    <a:pt x="17657" y="8212"/>
                  </a:cubicBezTo>
                  <a:cubicBezTo>
                    <a:pt x="17657" y="7642"/>
                    <a:pt x="17420" y="7499"/>
                    <a:pt x="17420" y="7499"/>
                  </a:cubicBezTo>
                  <a:cubicBezTo>
                    <a:pt x="17420" y="7499"/>
                    <a:pt x="17541" y="6656"/>
                    <a:pt x="17588" y="6006"/>
                  </a:cubicBezTo>
                  <a:cubicBezTo>
                    <a:pt x="17646" y="5197"/>
                    <a:pt x="17229" y="3106"/>
                    <a:pt x="15005" y="3106"/>
                  </a:cubicBezTo>
                  <a:cubicBezTo>
                    <a:pt x="12781" y="3106"/>
                    <a:pt x="12365" y="5197"/>
                    <a:pt x="12422" y="6006"/>
                  </a:cubicBezTo>
                  <a:cubicBezTo>
                    <a:pt x="12469" y="6656"/>
                    <a:pt x="12589" y="7499"/>
                    <a:pt x="12589" y="7499"/>
                  </a:cubicBezTo>
                  <a:cubicBezTo>
                    <a:pt x="12589" y="7499"/>
                    <a:pt x="12353" y="7642"/>
                    <a:pt x="12353" y="8212"/>
                  </a:cubicBezTo>
                  <a:cubicBezTo>
                    <a:pt x="12437" y="9643"/>
                    <a:pt x="12868" y="9026"/>
                    <a:pt x="12957" y="9653"/>
                  </a:cubicBezTo>
                  <a:cubicBezTo>
                    <a:pt x="13173" y="11164"/>
                    <a:pt x="13662" y="10894"/>
                    <a:pt x="13662" y="11720"/>
                  </a:cubicBezTo>
                  <a:cubicBezTo>
                    <a:pt x="13662" y="12655"/>
                    <a:pt x="13424" y="13250"/>
                    <a:pt x="12768" y="13776"/>
                  </a:cubicBezTo>
                  <a:cubicBezTo>
                    <a:pt x="16268" y="15766"/>
                    <a:pt x="16737" y="16172"/>
                    <a:pt x="16737" y="17952"/>
                  </a:cubicBezTo>
                  <a:lnTo>
                    <a:pt x="16737" y="21600"/>
                  </a:lnTo>
                  <a:cubicBezTo>
                    <a:pt x="16737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895" tIns="34895" rIns="34895" bIns="34895" numCol="1" anchor="ctr">
              <a:noAutofit/>
            </a:bodyPr>
            <a:lstStyle/>
            <a:p>
              <a:pPr algn="just">
                <a:lnSpc>
                  <a:spcPct val="120000"/>
                </a:lnSpc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020035" y="5009291"/>
            <a:ext cx="423942" cy="423942"/>
            <a:chOff x="2855493" y="3429000"/>
            <a:chExt cx="462882" cy="462882"/>
          </a:xfrm>
        </p:grpSpPr>
        <p:sp>
          <p:nvSpPr>
            <p:cNvPr id="56" name="Rounded Rectangle 55"/>
            <p:cNvSpPr/>
            <p:nvPr/>
          </p:nvSpPr>
          <p:spPr>
            <a:xfrm>
              <a:off x="2855493" y="3429000"/>
              <a:ext cx="462882" cy="46288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AutoShape 35"/>
            <p:cNvSpPr/>
            <p:nvPr/>
          </p:nvSpPr>
          <p:spPr bwMode="auto">
            <a:xfrm>
              <a:off x="2978718" y="3520829"/>
              <a:ext cx="216432" cy="290727"/>
            </a:xfrm>
            <a:custGeom>
              <a:avLst/>
              <a:gdLst>
                <a:gd name="T0" fmla="*/ 733 w 19946"/>
                <a:gd name="T1" fmla="*/ 1038 h 21355"/>
                <a:gd name="T2" fmla="*/ 550 w 19946"/>
                <a:gd name="T3" fmla="*/ 889 h 21355"/>
                <a:gd name="T4" fmla="*/ 6041 w 19946"/>
                <a:gd name="T5" fmla="*/ 11465 h 21355"/>
                <a:gd name="T6" fmla="*/ 5858 w 19946"/>
                <a:gd name="T7" fmla="*/ 16679 h 21355"/>
                <a:gd name="T8" fmla="*/ 0 w 19946"/>
                <a:gd name="T9" fmla="*/ 18765 h 21355"/>
                <a:gd name="T10" fmla="*/ 6590 w 19946"/>
                <a:gd name="T11" fmla="*/ 17722 h 21355"/>
                <a:gd name="T12" fmla="*/ 8970 w 19946"/>
                <a:gd name="T13" fmla="*/ 20999 h 21355"/>
                <a:gd name="T14" fmla="*/ 10251 w 19946"/>
                <a:gd name="T15" fmla="*/ 20403 h 21355"/>
                <a:gd name="T16" fmla="*/ 12265 w 19946"/>
                <a:gd name="T17" fmla="*/ 18467 h 21355"/>
                <a:gd name="T18" fmla="*/ 12631 w 19946"/>
                <a:gd name="T19" fmla="*/ 17275 h 21355"/>
                <a:gd name="T20" fmla="*/ 8055 w 19946"/>
                <a:gd name="T21" fmla="*/ 16381 h 21355"/>
                <a:gd name="T22" fmla="*/ 18855 w 19946"/>
                <a:gd name="T23" fmla="*/ 15785 h 21355"/>
                <a:gd name="T24" fmla="*/ 18672 w 19946"/>
                <a:gd name="T25" fmla="*/ 15636 h 21355"/>
                <a:gd name="T26" fmla="*/ 17024 w 19946"/>
                <a:gd name="T27" fmla="*/ 12806 h 21355"/>
                <a:gd name="T28" fmla="*/ 16475 w 19946"/>
                <a:gd name="T29" fmla="*/ 12806 h 21355"/>
                <a:gd name="T30" fmla="*/ 13180 w 19946"/>
                <a:gd name="T31" fmla="*/ 5805 h 21355"/>
                <a:gd name="T32" fmla="*/ 8421 w 19946"/>
                <a:gd name="T33" fmla="*/ 9380 h 21355"/>
                <a:gd name="T34" fmla="*/ 12814 w 19946"/>
                <a:gd name="T35" fmla="*/ 5507 h 21355"/>
                <a:gd name="T36" fmla="*/ 4211 w 19946"/>
                <a:gd name="T37" fmla="*/ 2825 h 21355"/>
                <a:gd name="T38" fmla="*/ 4211 w 19946"/>
                <a:gd name="T39" fmla="*/ 2378 h 21355"/>
                <a:gd name="T40" fmla="*/ 1831 w 19946"/>
                <a:gd name="T41" fmla="*/ 591 h 21355"/>
                <a:gd name="T42" fmla="*/ 1648 w 19946"/>
                <a:gd name="T43" fmla="*/ 1038 h 21355"/>
                <a:gd name="T44" fmla="*/ 18672 w 19946"/>
                <a:gd name="T45" fmla="*/ 14891 h 21355"/>
                <a:gd name="T46" fmla="*/ 17024 w 19946"/>
                <a:gd name="T47" fmla="*/ 9678 h 21355"/>
                <a:gd name="T48" fmla="*/ 15560 w 19946"/>
                <a:gd name="T49" fmla="*/ 2825 h 21355"/>
                <a:gd name="T50" fmla="*/ 12814 w 19946"/>
                <a:gd name="T51" fmla="*/ 5507 h 21355"/>
                <a:gd name="T52" fmla="*/ 13180 w 19946"/>
                <a:gd name="T53" fmla="*/ 5805 h 21355"/>
                <a:gd name="T54" fmla="*/ 16475 w 19946"/>
                <a:gd name="T55" fmla="*/ 3570 h 21355"/>
                <a:gd name="T56" fmla="*/ 16475 w 19946"/>
                <a:gd name="T57" fmla="*/ 8933 h 21355"/>
                <a:gd name="T58" fmla="*/ 17024 w 19946"/>
                <a:gd name="T59" fmla="*/ 2676 h 21355"/>
                <a:gd name="T60" fmla="*/ 19038 w 19946"/>
                <a:gd name="T61" fmla="*/ 1932 h 21355"/>
                <a:gd name="T62" fmla="*/ 17573 w 19946"/>
                <a:gd name="T63" fmla="*/ 740 h 21355"/>
                <a:gd name="T64" fmla="*/ 16658 w 19946"/>
                <a:gd name="T65" fmla="*/ 2378 h 21355"/>
                <a:gd name="T66" fmla="*/ 8970 w 19946"/>
                <a:gd name="T67" fmla="*/ 2825 h 21355"/>
                <a:gd name="T68" fmla="*/ 15560 w 19946"/>
                <a:gd name="T69" fmla="*/ 2825 h 2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946" h="21355">
                  <a:moveTo>
                    <a:pt x="7505" y="10125"/>
                  </a:moveTo>
                  <a:cubicBezTo>
                    <a:pt x="3478" y="6996"/>
                    <a:pt x="733" y="3272"/>
                    <a:pt x="733" y="1038"/>
                  </a:cubicBezTo>
                  <a:cubicBezTo>
                    <a:pt x="733" y="1038"/>
                    <a:pt x="733" y="889"/>
                    <a:pt x="733" y="740"/>
                  </a:cubicBezTo>
                  <a:cubicBezTo>
                    <a:pt x="733" y="740"/>
                    <a:pt x="550" y="889"/>
                    <a:pt x="550" y="889"/>
                  </a:cubicBezTo>
                  <a:cubicBezTo>
                    <a:pt x="-1464" y="4017"/>
                    <a:pt x="3112" y="9082"/>
                    <a:pt x="6041" y="11316"/>
                  </a:cubicBezTo>
                  <a:cubicBezTo>
                    <a:pt x="6041" y="11316"/>
                    <a:pt x="6041" y="11316"/>
                    <a:pt x="6041" y="11465"/>
                  </a:cubicBezTo>
                  <a:cubicBezTo>
                    <a:pt x="6041" y="16232"/>
                    <a:pt x="6041" y="16232"/>
                    <a:pt x="6041" y="16232"/>
                  </a:cubicBezTo>
                  <a:cubicBezTo>
                    <a:pt x="6041" y="16381"/>
                    <a:pt x="5858" y="16530"/>
                    <a:pt x="5858" y="16679"/>
                  </a:cubicBezTo>
                  <a:cubicBezTo>
                    <a:pt x="550" y="18020"/>
                    <a:pt x="550" y="18020"/>
                    <a:pt x="550" y="18020"/>
                  </a:cubicBezTo>
                  <a:cubicBezTo>
                    <a:pt x="183" y="18169"/>
                    <a:pt x="0" y="18467"/>
                    <a:pt x="0" y="18765"/>
                  </a:cubicBezTo>
                  <a:cubicBezTo>
                    <a:pt x="183" y="19063"/>
                    <a:pt x="550" y="19360"/>
                    <a:pt x="916" y="19212"/>
                  </a:cubicBezTo>
                  <a:cubicBezTo>
                    <a:pt x="6590" y="17722"/>
                    <a:pt x="6590" y="17722"/>
                    <a:pt x="6590" y="17722"/>
                  </a:cubicBezTo>
                  <a:cubicBezTo>
                    <a:pt x="6590" y="17722"/>
                    <a:pt x="6773" y="17871"/>
                    <a:pt x="6956" y="17871"/>
                  </a:cubicBezTo>
                  <a:cubicBezTo>
                    <a:pt x="8970" y="20999"/>
                    <a:pt x="8970" y="20999"/>
                    <a:pt x="8970" y="20999"/>
                  </a:cubicBezTo>
                  <a:cubicBezTo>
                    <a:pt x="9153" y="21297"/>
                    <a:pt x="9702" y="21446"/>
                    <a:pt x="10068" y="21297"/>
                  </a:cubicBezTo>
                  <a:cubicBezTo>
                    <a:pt x="10434" y="21148"/>
                    <a:pt x="10434" y="20701"/>
                    <a:pt x="10251" y="20403"/>
                  </a:cubicBezTo>
                  <a:cubicBezTo>
                    <a:pt x="8421" y="17722"/>
                    <a:pt x="8421" y="17722"/>
                    <a:pt x="8421" y="17722"/>
                  </a:cubicBezTo>
                  <a:cubicBezTo>
                    <a:pt x="12265" y="18467"/>
                    <a:pt x="12265" y="18467"/>
                    <a:pt x="12265" y="18467"/>
                  </a:cubicBezTo>
                  <a:cubicBezTo>
                    <a:pt x="12631" y="18616"/>
                    <a:pt x="12997" y="18467"/>
                    <a:pt x="13180" y="18020"/>
                  </a:cubicBezTo>
                  <a:cubicBezTo>
                    <a:pt x="13180" y="17722"/>
                    <a:pt x="12997" y="17424"/>
                    <a:pt x="12631" y="17275"/>
                  </a:cubicBezTo>
                  <a:cubicBezTo>
                    <a:pt x="8055" y="16381"/>
                    <a:pt x="8055" y="16381"/>
                    <a:pt x="8055" y="16381"/>
                  </a:cubicBezTo>
                  <a:cubicBezTo>
                    <a:pt x="8055" y="16381"/>
                    <a:pt x="8055" y="16381"/>
                    <a:pt x="8055" y="16381"/>
                  </a:cubicBezTo>
                  <a:cubicBezTo>
                    <a:pt x="8055" y="12657"/>
                    <a:pt x="8055" y="12657"/>
                    <a:pt x="8055" y="12657"/>
                  </a:cubicBezTo>
                  <a:cubicBezTo>
                    <a:pt x="11350" y="14743"/>
                    <a:pt x="16658" y="16679"/>
                    <a:pt x="18855" y="15785"/>
                  </a:cubicBezTo>
                  <a:cubicBezTo>
                    <a:pt x="18855" y="15785"/>
                    <a:pt x="19038" y="15636"/>
                    <a:pt x="19038" y="15636"/>
                  </a:cubicBezTo>
                  <a:cubicBezTo>
                    <a:pt x="18855" y="15636"/>
                    <a:pt x="18672" y="15636"/>
                    <a:pt x="18672" y="15636"/>
                  </a:cubicBezTo>
                  <a:cubicBezTo>
                    <a:pt x="15926" y="15636"/>
                    <a:pt x="11350" y="13402"/>
                    <a:pt x="7505" y="10125"/>
                  </a:cubicBezTo>
                  <a:close/>
                  <a:moveTo>
                    <a:pt x="17024" y="12806"/>
                  </a:moveTo>
                  <a:cubicBezTo>
                    <a:pt x="17024" y="12955"/>
                    <a:pt x="16841" y="13104"/>
                    <a:pt x="16658" y="13104"/>
                  </a:cubicBezTo>
                  <a:cubicBezTo>
                    <a:pt x="16658" y="13104"/>
                    <a:pt x="16475" y="12955"/>
                    <a:pt x="16475" y="12806"/>
                  </a:cubicBezTo>
                  <a:cubicBezTo>
                    <a:pt x="16475" y="8933"/>
                    <a:pt x="16475" y="8933"/>
                    <a:pt x="16475" y="8933"/>
                  </a:cubicBezTo>
                  <a:cubicBezTo>
                    <a:pt x="15560" y="7890"/>
                    <a:pt x="14461" y="6847"/>
                    <a:pt x="13180" y="5805"/>
                  </a:cubicBezTo>
                  <a:cubicBezTo>
                    <a:pt x="8787" y="9380"/>
                    <a:pt x="8787" y="9380"/>
                    <a:pt x="8787" y="9380"/>
                  </a:cubicBezTo>
                  <a:cubicBezTo>
                    <a:pt x="8787" y="9380"/>
                    <a:pt x="8604" y="9380"/>
                    <a:pt x="8421" y="9380"/>
                  </a:cubicBezTo>
                  <a:cubicBezTo>
                    <a:pt x="8421" y="9231"/>
                    <a:pt x="8421" y="9082"/>
                    <a:pt x="8421" y="8933"/>
                  </a:cubicBezTo>
                  <a:cubicBezTo>
                    <a:pt x="12814" y="5507"/>
                    <a:pt x="12814" y="5507"/>
                    <a:pt x="12814" y="5507"/>
                  </a:cubicBezTo>
                  <a:cubicBezTo>
                    <a:pt x="11533" y="4464"/>
                    <a:pt x="10251" y="3570"/>
                    <a:pt x="8970" y="2825"/>
                  </a:cubicBezTo>
                  <a:cubicBezTo>
                    <a:pt x="4211" y="2825"/>
                    <a:pt x="4211" y="2825"/>
                    <a:pt x="4211" y="2825"/>
                  </a:cubicBezTo>
                  <a:cubicBezTo>
                    <a:pt x="4028" y="2825"/>
                    <a:pt x="4028" y="2676"/>
                    <a:pt x="4028" y="2527"/>
                  </a:cubicBezTo>
                  <a:cubicBezTo>
                    <a:pt x="4028" y="2378"/>
                    <a:pt x="4028" y="2378"/>
                    <a:pt x="4211" y="2378"/>
                  </a:cubicBezTo>
                  <a:cubicBezTo>
                    <a:pt x="8055" y="2378"/>
                    <a:pt x="8055" y="2378"/>
                    <a:pt x="8055" y="2378"/>
                  </a:cubicBezTo>
                  <a:cubicBezTo>
                    <a:pt x="4943" y="591"/>
                    <a:pt x="2380" y="-5"/>
                    <a:pt x="1831" y="591"/>
                  </a:cubicBezTo>
                  <a:cubicBezTo>
                    <a:pt x="1831" y="591"/>
                    <a:pt x="1831" y="591"/>
                    <a:pt x="1831" y="591"/>
                  </a:cubicBezTo>
                  <a:cubicBezTo>
                    <a:pt x="1648" y="591"/>
                    <a:pt x="1648" y="889"/>
                    <a:pt x="1648" y="1038"/>
                  </a:cubicBezTo>
                  <a:cubicBezTo>
                    <a:pt x="1648" y="2974"/>
                    <a:pt x="4394" y="6549"/>
                    <a:pt x="8055" y="9678"/>
                  </a:cubicBezTo>
                  <a:cubicBezTo>
                    <a:pt x="11899" y="12657"/>
                    <a:pt x="16292" y="14891"/>
                    <a:pt x="18672" y="14891"/>
                  </a:cubicBezTo>
                  <a:cubicBezTo>
                    <a:pt x="18855" y="14891"/>
                    <a:pt x="19221" y="14891"/>
                    <a:pt x="19221" y="14743"/>
                  </a:cubicBezTo>
                  <a:cubicBezTo>
                    <a:pt x="19953" y="14296"/>
                    <a:pt x="19221" y="12210"/>
                    <a:pt x="17024" y="9678"/>
                  </a:cubicBezTo>
                  <a:lnTo>
                    <a:pt x="17024" y="12806"/>
                  </a:lnTo>
                  <a:close/>
                  <a:moveTo>
                    <a:pt x="15560" y="2825"/>
                  </a:moveTo>
                  <a:cubicBezTo>
                    <a:pt x="15743" y="2974"/>
                    <a:pt x="15743" y="2974"/>
                    <a:pt x="15743" y="2974"/>
                  </a:cubicBezTo>
                  <a:cubicBezTo>
                    <a:pt x="12814" y="5507"/>
                    <a:pt x="12814" y="5507"/>
                    <a:pt x="12814" y="5507"/>
                  </a:cubicBezTo>
                  <a:cubicBezTo>
                    <a:pt x="12814" y="5507"/>
                    <a:pt x="12997" y="5656"/>
                    <a:pt x="12997" y="5656"/>
                  </a:cubicBezTo>
                  <a:cubicBezTo>
                    <a:pt x="12997" y="5656"/>
                    <a:pt x="13180" y="5805"/>
                    <a:pt x="13180" y="5805"/>
                  </a:cubicBezTo>
                  <a:cubicBezTo>
                    <a:pt x="16109" y="3421"/>
                    <a:pt x="16109" y="3421"/>
                    <a:pt x="16109" y="3421"/>
                  </a:cubicBezTo>
                  <a:cubicBezTo>
                    <a:pt x="16475" y="3570"/>
                    <a:pt x="16475" y="3570"/>
                    <a:pt x="16475" y="3570"/>
                  </a:cubicBezTo>
                  <a:cubicBezTo>
                    <a:pt x="16475" y="3570"/>
                    <a:pt x="16475" y="3570"/>
                    <a:pt x="16475" y="3570"/>
                  </a:cubicBezTo>
                  <a:cubicBezTo>
                    <a:pt x="16475" y="8933"/>
                    <a:pt x="16475" y="8933"/>
                    <a:pt x="16475" y="8933"/>
                  </a:cubicBezTo>
                  <a:cubicBezTo>
                    <a:pt x="16658" y="9082"/>
                    <a:pt x="16841" y="9380"/>
                    <a:pt x="17024" y="9678"/>
                  </a:cubicBezTo>
                  <a:cubicBezTo>
                    <a:pt x="17024" y="2676"/>
                    <a:pt x="17024" y="2676"/>
                    <a:pt x="17024" y="2676"/>
                  </a:cubicBezTo>
                  <a:cubicBezTo>
                    <a:pt x="17024" y="2676"/>
                    <a:pt x="17024" y="2676"/>
                    <a:pt x="17024" y="2676"/>
                  </a:cubicBezTo>
                  <a:cubicBezTo>
                    <a:pt x="17573" y="2825"/>
                    <a:pt x="18305" y="2527"/>
                    <a:pt x="19038" y="1932"/>
                  </a:cubicBezTo>
                  <a:cubicBezTo>
                    <a:pt x="19953" y="1336"/>
                    <a:pt x="20136" y="442"/>
                    <a:pt x="19770" y="144"/>
                  </a:cubicBezTo>
                  <a:cubicBezTo>
                    <a:pt x="19404" y="-154"/>
                    <a:pt x="18305" y="-5"/>
                    <a:pt x="17573" y="740"/>
                  </a:cubicBezTo>
                  <a:cubicBezTo>
                    <a:pt x="16841" y="1187"/>
                    <a:pt x="16475" y="1932"/>
                    <a:pt x="16658" y="2378"/>
                  </a:cubicBezTo>
                  <a:cubicBezTo>
                    <a:pt x="16658" y="2378"/>
                    <a:pt x="16658" y="2378"/>
                    <a:pt x="16658" y="2378"/>
                  </a:cubicBezTo>
                  <a:cubicBezTo>
                    <a:pt x="8055" y="2378"/>
                    <a:pt x="8055" y="2378"/>
                    <a:pt x="8055" y="2378"/>
                  </a:cubicBezTo>
                  <a:cubicBezTo>
                    <a:pt x="8421" y="2527"/>
                    <a:pt x="8604" y="2676"/>
                    <a:pt x="8970" y="2825"/>
                  </a:cubicBezTo>
                  <a:lnTo>
                    <a:pt x="15560" y="2825"/>
                  </a:lnTo>
                  <a:close/>
                  <a:moveTo>
                    <a:pt x="15560" y="282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439663" y="3909531"/>
            <a:ext cx="423942" cy="423942"/>
            <a:chOff x="2095350" y="2324961"/>
            <a:chExt cx="462882" cy="462882"/>
          </a:xfrm>
        </p:grpSpPr>
        <p:sp>
          <p:nvSpPr>
            <p:cNvPr id="60" name="Rounded Rectangle 59"/>
            <p:cNvSpPr/>
            <p:nvPr/>
          </p:nvSpPr>
          <p:spPr>
            <a:xfrm>
              <a:off x="2095350" y="2324961"/>
              <a:ext cx="462882" cy="46288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Shape 579"/>
            <p:cNvSpPr/>
            <p:nvPr/>
          </p:nvSpPr>
          <p:spPr>
            <a:xfrm flipV="1">
              <a:off x="2204123" y="2428623"/>
              <a:ext cx="245336" cy="25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0" h="21387" extrusionOk="0">
                  <a:moveTo>
                    <a:pt x="15651" y="10439"/>
                  </a:moveTo>
                  <a:cubicBezTo>
                    <a:pt x="14876" y="10985"/>
                    <a:pt x="13809" y="10794"/>
                    <a:pt x="13267" y="10015"/>
                  </a:cubicBezTo>
                  <a:cubicBezTo>
                    <a:pt x="12724" y="9235"/>
                    <a:pt x="12913" y="8160"/>
                    <a:pt x="13688" y="7614"/>
                  </a:cubicBezTo>
                  <a:cubicBezTo>
                    <a:pt x="14302" y="7180"/>
                    <a:pt x="15100" y="7212"/>
                    <a:pt x="15674" y="7633"/>
                  </a:cubicBezTo>
                  <a:cubicBezTo>
                    <a:pt x="15386" y="7808"/>
                    <a:pt x="15187" y="7909"/>
                    <a:pt x="15149" y="7927"/>
                  </a:cubicBezTo>
                  <a:cubicBezTo>
                    <a:pt x="14829" y="8080"/>
                    <a:pt x="14692" y="8465"/>
                    <a:pt x="14842" y="8787"/>
                  </a:cubicBezTo>
                  <a:cubicBezTo>
                    <a:pt x="14952" y="9021"/>
                    <a:pt x="15183" y="9159"/>
                    <a:pt x="15425" y="9159"/>
                  </a:cubicBezTo>
                  <a:cubicBezTo>
                    <a:pt x="15515" y="9159"/>
                    <a:pt x="15608" y="9138"/>
                    <a:pt x="15698" y="9096"/>
                  </a:cubicBezTo>
                  <a:cubicBezTo>
                    <a:pt x="15903" y="8999"/>
                    <a:pt x="16125" y="8881"/>
                    <a:pt x="16356" y="8743"/>
                  </a:cubicBezTo>
                  <a:cubicBezTo>
                    <a:pt x="16460" y="9377"/>
                    <a:pt x="16209" y="10045"/>
                    <a:pt x="15651" y="10439"/>
                  </a:cubicBezTo>
                  <a:close/>
                  <a:moveTo>
                    <a:pt x="20298" y="434"/>
                  </a:moveTo>
                  <a:cubicBezTo>
                    <a:pt x="20181" y="97"/>
                    <a:pt x="19814" y="-81"/>
                    <a:pt x="19481" y="36"/>
                  </a:cubicBezTo>
                  <a:cubicBezTo>
                    <a:pt x="19146" y="153"/>
                    <a:pt x="18970" y="523"/>
                    <a:pt x="19086" y="859"/>
                  </a:cubicBezTo>
                  <a:cubicBezTo>
                    <a:pt x="20075" y="3715"/>
                    <a:pt x="18112" y="5846"/>
                    <a:pt x="16617" y="6988"/>
                  </a:cubicBezTo>
                  <a:lnTo>
                    <a:pt x="16012" y="6118"/>
                  </a:lnTo>
                  <a:cubicBezTo>
                    <a:pt x="15810" y="5827"/>
                    <a:pt x="15355" y="5583"/>
                    <a:pt x="15003" y="5578"/>
                  </a:cubicBezTo>
                  <a:lnTo>
                    <a:pt x="11612" y="5594"/>
                  </a:lnTo>
                  <a:cubicBezTo>
                    <a:pt x="11260" y="5588"/>
                    <a:pt x="10735" y="5751"/>
                    <a:pt x="10445" y="5955"/>
                  </a:cubicBezTo>
                  <a:lnTo>
                    <a:pt x="457" y="13000"/>
                  </a:lnTo>
                  <a:cubicBezTo>
                    <a:pt x="-27" y="13341"/>
                    <a:pt x="-145" y="14013"/>
                    <a:pt x="194" y="14500"/>
                  </a:cubicBezTo>
                  <a:lnTo>
                    <a:pt x="4734" y="21032"/>
                  </a:lnTo>
                  <a:cubicBezTo>
                    <a:pt x="5073" y="21519"/>
                    <a:pt x="5618" y="21461"/>
                    <a:pt x="6101" y="21120"/>
                  </a:cubicBezTo>
                  <a:lnTo>
                    <a:pt x="16090" y="14075"/>
                  </a:lnTo>
                  <a:cubicBezTo>
                    <a:pt x="16378" y="13870"/>
                    <a:pt x="16709" y="13429"/>
                    <a:pt x="16826" y="13093"/>
                  </a:cubicBezTo>
                  <a:lnTo>
                    <a:pt x="17888" y="9729"/>
                  </a:lnTo>
                  <a:cubicBezTo>
                    <a:pt x="18003" y="9393"/>
                    <a:pt x="17932" y="8880"/>
                    <a:pt x="17730" y="8589"/>
                  </a:cubicBezTo>
                  <a:lnTo>
                    <a:pt x="17361" y="8058"/>
                  </a:lnTo>
                  <a:cubicBezTo>
                    <a:pt x="19371" y="6513"/>
                    <a:pt x="21455" y="3778"/>
                    <a:pt x="20298" y="43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4895" tIns="34895" rIns="34895" bIns="34895" numCol="1" anchor="ctr">
              <a:noAutofit/>
            </a:bodyPr>
            <a:lstStyle/>
            <a:p>
              <a:pPr algn="just">
                <a:lnSpc>
                  <a:spcPct val="120000"/>
                </a:lnSpc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439663" y="2788441"/>
            <a:ext cx="423942" cy="423942"/>
            <a:chOff x="2018242" y="3429000"/>
            <a:chExt cx="462882" cy="462882"/>
          </a:xfrm>
        </p:grpSpPr>
        <p:sp>
          <p:nvSpPr>
            <p:cNvPr id="64" name="Rounded Rectangle 63"/>
            <p:cNvSpPr/>
            <p:nvPr/>
          </p:nvSpPr>
          <p:spPr>
            <a:xfrm>
              <a:off x="2018242" y="3429000"/>
              <a:ext cx="462882" cy="46288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Shape 546"/>
            <p:cNvSpPr/>
            <p:nvPr/>
          </p:nvSpPr>
          <p:spPr>
            <a:xfrm>
              <a:off x="2102354" y="3560952"/>
              <a:ext cx="299452" cy="198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4" extrusionOk="0">
                  <a:moveTo>
                    <a:pt x="18596" y="5942"/>
                  </a:moveTo>
                  <a:cubicBezTo>
                    <a:pt x="18295" y="7132"/>
                    <a:pt x="17976" y="8348"/>
                    <a:pt x="17696" y="9399"/>
                  </a:cubicBezTo>
                  <a:cubicBezTo>
                    <a:pt x="18794" y="11734"/>
                    <a:pt x="19440" y="14666"/>
                    <a:pt x="19440" y="17887"/>
                  </a:cubicBezTo>
                  <a:cubicBezTo>
                    <a:pt x="19440" y="18391"/>
                    <a:pt x="19426" y="18896"/>
                    <a:pt x="19394" y="19390"/>
                  </a:cubicBezTo>
                  <a:cubicBezTo>
                    <a:pt x="19341" y="20265"/>
                    <a:pt x="19778" y="21038"/>
                    <a:pt x="20372" y="21116"/>
                  </a:cubicBezTo>
                  <a:cubicBezTo>
                    <a:pt x="20405" y="21122"/>
                    <a:pt x="20439" y="21124"/>
                    <a:pt x="20471" y="21124"/>
                  </a:cubicBezTo>
                  <a:cubicBezTo>
                    <a:pt x="21024" y="21124"/>
                    <a:pt x="21495" y="20502"/>
                    <a:pt x="21545" y="19677"/>
                  </a:cubicBezTo>
                  <a:cubicBezTo>
                    <a:pt x="21582" y="19089"/>
                    <a:pt x="21600" y="18486"/>
                    <a:pt x="21600" y="17887"/>
                  </a:cubicBezTo>
                  <a:cubicBezTo>
                    <a:pt x="21600" y="13196"/>
                    <a:pt x="20463" y="9004"/>
                    <a:pt x="18596" y="5942"/>
                  </a:cubicBezTo>
                  <a:close/>
                  <a:moveTo>
                    <a:pt x="10801" y="3957"/>
                  </a:moveTo>
                  <a:cubicBezTo>
                    <a:pt x="11273" y="3957"/>
                    <a:pt x="11734" y="4016"/>
                    <a:pt x="12183" y="4127"/>
                  </a:cubicBezTo>
                  <a:cubicBezTo>
                    <a:pt x="12656" y="3256"/>
                    <a:pt x="13186" y="2296"/>
                    <a:pt x="13702" y="1383"/>
                  </a:cubicBezTo>
                  <a:cubicBezTo>
                    <a:pt x="12781" y="990"/>
                    <a:pt x="11810" y="778"/>
                    <a:pt x="10801" y="778"/>
                  </a:cubicBezTo>
                  <a:cubicBezTo>
                    <a:pt x="4744" y="778"/>
                    <a:pt x="0" y="8292"/>
                    <a:pt x="0" y="17887"/>
                  </a:cubicBezTo>
                  <a:cubicBezTo>
                    <a:pt x="0" y="18477"/>
                    <a:pt x="18" y="19068"/>
                    <a:pt x="53" y="19643"/>
                  </a:cubicBezTo>
                  <a:cubicBezTo>
                    <a:pt x="105" y="20519"/>
                    <a:pt x="636" y="21162"/>
                    <a:pt x="1225" y="21086"/>
                  </a:cubicBezTo>
                  <a:cubicBezTo>
                    <a:pt x="1818" y="21007"/>
                    <a:pt x="2258" y="20236"/>
                    <a:pt x="2204" y="19361"/>
                  </a:cubicBezTo>
                  <a:cubicBezTo>
                    <a:pt x="2174" y="18879"/>
                    <a:pt x="2160" y="18383"/>
                    <a:pt x="2160" y="17887"/>
                  </a:cubicBezTo>
                  <a:cubicBezTo>
                    <a:pt x="2160" y="10076"/>
                    <a:pt x="5955" y="3957"/>
                    <a:pt x="10801" y="3957"/>
                  </a:cubicBezTo>
                  <a:close/>
                  <a:moveTo>
                    <a:pt x="8778" y="16036"/>
                  </a:moveTo>
                  <a:cubicBezTo>
                    <a:pt x="8032" y="17937"/>
                    <a:pt x="8535" y="19501"/>
                    <a:pt x="9569" y="20379"/>
                  </a:cubicBezTo>
                  <a:cubicBezTo>
                    <a:pt x="10602" y="21258"/>
                    <a:pt x="11773" y="21116"/>
                    <a:pt x="12519" y="19216"/>
                  </a:cubicBezTo>
                  <a:cubicBezTo>
                    <a:pt x="13265" y="17315"/>
                    <a:pt x="17970" y="355"/>
                    <a:pt x="17561" y="6"/>
                  </a:cubicBezTo>
                  <a:cubicBezTo>
                    <a:pt x="17151" y="-342"/>
                    <a:pt x="9524" y="14136"/>
                    <a:pt x="8778" y="16036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4895" tIns="34895" rIns="34895" bIns="34895" numCol="1" anchor="ctr">
              <a:noAutofit/>
            </a:bodyPr>
            <a:lstStyle/>
            <a:p>
              <a:pPr algn="just">
                <a:lnSpc>
                  <a:spcPct val="120000"/>
                </a:lnSpc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020035" y="3909531"/>
            <a:ext cx="423942" cy="423942"/>
            <a:chOff x="2855493" y="3429000"/>
            <a:chExt cx="462882" cy="462882"/>
          </a:xfrm>
        </p:grpSpPr>
        <p:sp>
          <p:nvSpPr>
            <p:cNvPr id="51" name="Rounded Rectangle 50"/>
            <p:cNvSpPr/>
            <p:nvPr/>
          </p:nvSpPr>
          <p:spPr>
            <a:xfrm>
              <a:off x="2855493" y="3429000"/>
              <a:ext cx="462882" cy="46288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Shape 1849"/>
            <p:cNvSpPr/>
            <p:nvPr/>
          </p:nvSpPr>
          <p:spPr>
            <a:xfrm flipH="1">
              <a:off x="2967936" y="3562457"/>
              <a:ext cx="256862" cy="206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4681" y="11919"/>
                  </a:ln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4895" tIns="34895" rIns="34895" bIns="34895" numCol="1" anchor="ctr">
              <a:noAutofit/>
            </a:bodyPr>
            <a:lstStyle/>
            <a:p>
              <a:pPr algn="just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uild="p"/>
      <p:bldP spid="81" grpId="0" build="p"/>
      <p:bldP spid="82" grpId="0" build="p"/>
      <p:bldP spid="83" grpId="0" build="p"/>
      <p:bldP spid="84" grpId="0" build="p"/>
      <p:bldP spid="85" grpId="0" build="p"/>
      <p:bldP spid="86" grpId="0" build="p"/>
      <p:bldP spid="87" grpId="0" build="p"/>
      <p:bldP spid="88" grpId="0" build="p"/>
      <p:bldP spid="7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AutoShape 1"/>
          <p:cNvSpPr/>
          <p:nvPr/>
        </p:nvSpPr>
        <p:spPr bwMode="auto">
          <a:xfrm>
            <a:off x="6057994" y="4780749"/>
            <a:ext cx="798605" cy="726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562" y="0"/>
                </a:moveTo>
                <a:cubicBezTo>
                  <a:pt x="6749" y="0"/>
                  <a:pt x="2945" y="1574"/>
                  <a:pt x="0" y="4706"/>
                </a:cubicBezTo>
                <a:lnTo>
                  <a:pt x="10737" y="21600"/>
                </a:lnTo>
                <a:lnTo>
                  <a:pt x="21599" y="5241"/>
                </a:lnTo>
                <a:cubicBezTo>
                  <a:pt x="21501" y="5126"/>
                  <a:pt x="21413" y="5005"/>
                  <a:pt x="21311" y="4893"/>
                </a:cubicBezTo>
                <a:cubicBezTo>
                  <a:pt x="18342" y="1630"/>
                  <a:pt x="14453" y="0"/>
                  <a:pt x="1056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endParaRPr lang="es-ES" sz="2955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5842" name="AutoShape 2"/>
          <p:cNvSpPr/>
          <p:nvPr/>
        </p:nvSpPr>
        <p:spPr bwMode="auto">
          <a:xfrm>
            <a:off x="5647809" y="4075900"/>
            <a:ext cx="1629857" cy="83376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597" y="0"/>
                </a:moveTo>
                <a:cubicBezTo>
                  <a:pt x="6834" y="0"/>
                  <a:pt x="3071" y="2480"/>
                  <a:pt x="0" y="7425"/>
                </a:cubicBezTo>
                <a:lnTo>
                  <a:pt x="4875" y="21084"/>
                </a:lnTo>
                <a:cubicBezTo>
                  <a:pt x="6471" y="18065"/>
                  <a:pt x="8532" y="16547"/>
                  <a:pt x="10597" y="16547"/>
                </a:cubicBezTo>
                <a:cubicBezTo>
                  <a:pt x="12705" y="16547"/>
                  <a:pt x="14812" y="18119"/>
                  <a:pt x="16420" y="21264"/>
                </a:cubicBezTo>
                <a:cubicBezTo>
                  <a:pt x="16475" y="21372"/>
                  <a:pt x="16523" y="21489"/>
                  <a:pt x="16576" y="21600"/>
                </a:cubicBezTo>
                <a:lnTo>
                  <a:pt x="21599" y="8144"/>
                </a:lnTo>
                <a:cubicBezTo>
                  <a:pt x="18456" y="2739"/>
                  <a:pt x="14532" y="0"/>
                  <a:pt x="105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5843" name="AutoShape 3"/>
          <p:cNvSpPr/>
          <p:nvPr/>
        </p:nvSpPr>
        <p:spPr bwMode="auto">
          <a:xfrm>
            <a:off x="5276131" y="3366029"/>
            <a:ext cx="2383258" cy="9392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606" y="0"/>
                </a:moveTo>
                <a:cubicBezTo>
                  <a:pt x="6856" y="0"/>
                  <a:pt x="3108" y="3095"/>
                  <a:pt x="0" y="9262"/>
                </a:cubicBezTo>
                <a:lnTo>
                  <a:pt x="3216" y="20949"/>
                </a:lnTo>
                <a:cubicBezTo>
                  <a:pt x="5358" y="16474"/>
                  <a:pt x="7982" y="14230"/>
                  <a:pt x="10606" y="14230"/>
                </a:cubicBezTo>
                <a:cubicBezTo>
                  <a:pt x="13349" y="14230"/>
                  <a:pt x="16084" y="16710"/>
                  <a:pt x="18276" y="21599"/>
                </a:cubicBezTo>
                <a:lnTo>
                  <a:pt x="21599" y="10043"/>
                </a:lnTo>
                <a:cubicBezTo>
                  <a:pt x="18418" y="3351"/>
                  <a:pt x="14513" y="0"/>
                  <a:pt x="106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5844" name="AutoShape 4"/>
          <p:cNvSpPr/>
          <p:nvPr/>
        </p:nvSpPr>
        <p:spPr bwMode="auto">
          <a:xfrm>
            <a:off x="4893570" y="2665365"/>
            <a:ext cx="3157587" cy="1075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614" y="0"/>
                </a:moveTo>
                <a:cubicBezTo>
                  <a:pt x="6870" y="0"/>
                  <a:pt x="3127" y="3506"/>
                  <a:pt x="0" y="10496"/>
                </a:cubicBezTo>
                <a:lnTo>
                  <a:pt x="2478" y="20906"/>
                </a:lnTo>
                <a:cubicBezTo>
                  <a:pt x="4863" y="15433"/>
                  <a:pt x="7738" y="12686"/>
                  <a:pt x="10614" y="12686"/>
                </a:cubicBezTo>
                <a:cubicBezTo>
                  <a:pt x="13611" y="12686"/>
                  <a:pt x="16606" y="15660"/>
                  <a:pt x="19047" y="21599"/>
                </a:cubicBezTo>
                <a:lnTo>
                  <a:pt x="21600" y="11339"/>
                </a:lnTo>
                <a:cubicBezTo>
                  <a:pt x="18399" y="3783"/>
                  <a:pt x="14507" y="0"/>
                  <a:pt x="106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5849" name="AutoShape 9"/>
          <p:cNvSpPr/>
          <p:nvPr/>
        </p:nvSpPr>
        <p:spPr bwMode="auto">
          <a:xfrm>
            <a:off x="4469992" y="1912802"/>
            <a:ext cx="4014790" cy="125734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620" y="0"/>
                </a:moveTo>
                <a:cubicBezTo>
                  <a:pt x="6879" y="0"/>
                  <a:pt x="3140" y="3761"/>
                  <a:pt x="0" y="11264"/>
                </a:cubicBezTo>
                <a:lnTo>
                  <a:pt x="2099" y="20860"/>
                </a:lnTo>
                <a:cubicBezTo>
                  <a:pt x="4610" y="14757"/>
                  <a:pt x="7614" y="11697"/>
                  <a:pt x="10620" y="11697"/>
                </a:cubicBezTo>
                <a:cubicBezTo>
                  <a:pt x="13745" y="11697"/>
                  <a:pt x="16870" y="15001"/>
                  <a:pt x="19440" y="21599"/>
                </a:cubicBezTo>
                <a:lnTo>
                  <a:pt x="21600" y="12151"/>
                </a:lnTo>
                <a:cubicBezTo>
                  <a:pt x="18388" y="4059"/>
                  <a:pt x="14505" y="0"/>
                  <a:pt x="10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5850" name="AutoShape 10"/>
          <p:cNvSpPr/>
          <p:nvPr/>
        </p:nvSpPr>
        <p:spPr bwMode="auto">
          <a:xfrm>
            <a:off x="4240622" y="2831951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307975">
              <a:lnSpc>
                <a:spcPct val="120000"/>
              </a:lnSpc>
              <a:defRPr/>
            </a:pPr>
            <a:endParaRPr lang="es-ES" sz="211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5851" name="AutoShape 11"/>
          <p:cNvSpPr/>
          <p:nvPr/>
        </p:nvSpPr>
        <p:spPr bwMode="auto">
          <a:xfrm>
            <a:off x="8443763" y="2939101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307975">
              <a:lnSpc>
                <a:spcPct val="120000"/>
              </a:lnSpc>
              <a:defRPr/>
            </a:pPr>
            <a:endParaRPr lang="es-ES" sz="211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5852" name="AutoShape 12"/>
          <p:cNvSpPr/>
          <p:nvPr/>
        </p:nvSpPr>
        <p:spPr bwMode="auto">
          <a:xfrm>
            <a:off x="5086106" y="4086782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307975">
              <a:lnSpc>
                <a:spcPct val="120000"/>
              </a:lnSpc>
              <a:defRPr/>
            </a:pPr>
            <a:endParaRPr lang="es-ES" sz="211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5853" name="AutoShape 13"/>
          <p:cNvSpPr/>
          <p:nvPr/>
        </p:nvSpPr>
        <p:spPr bwMode="auto">
          <a:xfrm>
            <a:off x="5501314" y="4650159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4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307975">
              <a:lnSpc>
                <a:spcPct val="120000"/>
              </a:lnSpc>
              <a:defRPr/>
            </a:pPr>
            <a:endParaRPr lang="es-ES" sz="211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5854" name="AutoShape 14"/>
          <p:cNvSpPr/>
          <p:nvPr/>
        </p:nvSpPr>
        <p:spPr bwMode="auto">
          <a:xfrm>
            <a:off x="7985863" y="3540148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307975">
              <a:lnSpc>
                <a:spcPct val="120000"/>
              </a:lnSpc>
              <a:defRPr/>
            </a:pPr>
            <a:endParaRPr lang="es-ES" sz="211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5855" name="AutoShape 15"/>
          <p:cNvSpPr/>
          <p:nvPr/>
        </p:nvSpPr>
        <p:spPr bwMode="auto">
          <a:xfrm>
            <a:off x="7586560" y="4081759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307975">
              <a:lnSpc>
                <a:spcPct val="120000"/>
              </a:lnSpc>
              <a:defRPr/>
            </a:pPr>
            <a:endParaRPr lang="es-ES" sz="211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5856" name="AutoShape 16"/>
          <p:cNvSpPr/>
          <p:nvPr/>
        </p:nvSpPr>
        <p:spPr bwMode="auto">
          <a:xfrm>
            <a:off x="7179724" y="4655181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4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307975">
              <a:lnSpc>
                <a:spcPct val="120000"/>
              </a:lnSpc>
              <a:defRPr/>
            </a:pPr>
            <a:endParaRPr lang="es-ES" sz="211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5857" name="AutoShape 17"/>
          <p:cNvSpPr/>
          <p:nvPr/>
        </p:nvSpPr>
        <p:spPr bwMode="auto">
          <a:xfrm>
            <a:off x="4719451" y="3489084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307975">
              <a:lnSpc>
                <a:spcPct val="120000"/>
              </a:lnSpc>
              <a:defRPr/>
            </a:pPr>
            <a:endParaRPr lang="es-ES" sz="211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5858" name="AutoShape 18"/>
          <p:cNvSpPr/>
          <p:nvPr/>
        </p:nvSpPr>
        <p:spPr bwMode="auto">
          <a:xfrm>
            <a:off x="6191932" y="2057120"/>
            <a:ext cx="524869" cy="3693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ctr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es-ES" altLang="zh-CN" sz="2000" b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s-ES" altLang="zh-CN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59" name="AutoShape 19"/>
          <p:cNvSpPr/>
          <p:nvPr/>
        </p:nvSpPr>
        <p:spPr bwMode="auto">
          <a:xfrm>
            <a:off x="6191932" y="2808010"/>
            <a:ext cx="524869" cy="3693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ctr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es-ES" altLang="zh-CN" sz="2000" b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s-ES" altLang="zh-CN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60" name="AutoShape 20"/>
          <p:cNvSpPr/>
          <p:nvPr/>
        </p:nvSpPr>
        <p:spPr bwMode="auto">
          <a:xfrm>
            <a:off x="6191932" y="3498627"/>
            <a:ext cx="524869" cy="3693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ctr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es-ES" altLang="zh-CN" sz="2000" b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s-ES" altLang="zh-CN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61" name="AutoShape 21"/>
          <p:cNvSpPr/>
          <p:nvPr/>
        </p:nvSpPr>
        <p:spPr bwMode="auto">
          <a:xfrm>
            <a:off x="6187746" y="4209336"/>
            <a:ext cx="524032" cy="3693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ctr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es-ES" altLang="zh-CN" sz="2000" b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s-ES" altLang="zh-CN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62" name="AutoShape 22"/>
          <p:cNvSpPr/>
          <p:nvPr/>
        </p:nvSpPr>
        <p:spPr bwMode="auto">
          <a:xfrm>
            <a:off x="6187746" y="4874840"/>
            <a:ext cx="524032" cy="3693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ctr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es-ES" altLang="zh-CN" sz="2000" b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00</a:t>
            </a:r>
            <a:endParaRPr lang="es-ES" altLang="zh-CN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63" name="AutoShape 23"/>
          <p:cNvSpPr/>
          <p:nvPr/>
        </p:nvSpPr>
        <p:spPr bwMode="auto">
          <a:xfrm>
            <a:off x="5474526" y="5904990"/>
            <a:ext cx="2034183" cy="2954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  <a:spcBef>
                <a:spcPts val="895"/>
              </a:spcBef>
            </a:pPr>
            <a:r>
              <a:rPr lang="zh-CN" altLang="en-US" sz="8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b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s-ES" altLang="zh-CN" sz="8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64" name="AutoShape 24"/>
          <p:cNvSpPr/>
          <p:nvPr/>
        </p:nvSpPr>
        <p:spPr bwMode="auto">
          <a:xfrm>
            <a:off x="5466992" y="5576295"/>
            <a:ext cx="2041717" cy="29910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20091" tIns="20091" rIns="20091" bIns="20091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zh-CN" altLang="en-US" sz="14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65" name="AutoShape 25"/>
          <p:cNvSpPr/>
          <p:nvPr/>
        </p:nvSpPr>
        <p:spPr bwMode="auto">
          <a:xfrm>
            <a:off x="2022936" y="2831950"/>
            <a:ext cx="1861914" cy="2585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895"/>
              </a:spcBef>
            </a:pPr>
            <a:r>
              <a:rPr lang="zh-CN" altLang="en-US" sz="14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66" name="AutoShape 26"/>
          <p:cNvSpPr/>
          <p:nvPr/>
        </p:nvSpPr>
        <p:spPr bwMode="auto">
          <a:xfrm>
            <a:off x="2022935" y="3107360"/>
            <a:ext cx="1861915" cy="44319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895"/>
              </a:spcBef>
            </a:pPr>
            <a:r>
              <a:rPr lang="zh-CN" altLang="en-US" sz="8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b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s-ES" altLang="zh-CN" sz="11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67" name="AutoShape 27"/>
          <p:cNvSpPr/>
          <p:nvPr/>
        </p:nvSpPr>
        <p:spPr bwMode="auto">
          <a:xfrm>
            <a:off x="9056530" y="2836973"/>
            <a:ext cx="1882004" cy="2585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895"/>
              </a:spcBef>
            </a:pPr>
            <a:r>
              <a:rPr lang="zh-CN" altLang="en-US" sz="14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68" name="AutoShape 28"/>
          <p:cNvSpPr/>
          <p:nvPr/>
        </p:nvSpPr>
        <p:spPr bwMode="auto">
          <a:xfrm>
            <a:off x="9063227" y="3092292"/>
            <a:ext cx="1882004" cy="44319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895"/>
              </a:spcBef>
            </a:pPr>
            <a:r>
              <a:rPr lang="zh-CN" altLang="en-US" sz="8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b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s-ES" altLang="zh-CN" sz="11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69" name="AutoShape 29"/>
          <p:cNvSpPr/>
          <p:nvPr/>
        </p:nvSpPr>
        <p:spPr bwMode="auto">
          <a:xfrm>
            <a:off x="2542794" y="3922707"/>
            <a:ext cx="1861914" cy="2585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895"/>
              </a:spcBef>
            </a:pPr>
            <a:r>
              <a:rPr lang="zh-CN" altLang="en-US" sz="14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70" name="AutoShape 30"/>
          <p:cNvSpPr/>
          <p:nvPr/>
        </p:nvSpPr>
        <p:spPr bwMode="auto">
          <a:xfrm>
            <a:off x="2542794" y="4171330"/>
            <a:ext cx="1861914" cy="44319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895"/>
              </a:spcBef>
            </a:pPr>
            <a:r>
              <a:rPr lang="zh-CN" altLang="en-US" sz="8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b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s-ES" altLang="zh-CN" sz="11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71" name="AutoShape 31"/>
          <p:cNvSpPr/>
          <p:nvPr/>
        </p:nvSpPr>
        <p:spPr bwMode="auto">
          <a:xfrm>
            <a:off x="8766765" y="3922707"/>
            <a:ext cx="1882004" cy="2585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895"/>
              </a:spcBef>
            </a:pPr>
            <a:r>
              <a:rPr lang="zh-CN" altLang="en-US" sz="14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72" name="AutoShape 32"/>
          <p:cNvSpPr/>
          <p:nvPr/>
        </p:nvSpPr>
        <p:spPr bwMode="auto">
          <a:xfrm>
            <a:off x="8766765" y="4157936"/>
            <a:ext cx="1882004" cy="44319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895"/>
              </a:spcBef>
            </a:pPr>
            <a:r>
              <a:rPr lang="zh-CN" altLang="en-US" sz="8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b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s-ES" altLang="zh-CN" sz="11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73" name="AutoShape 33"/>
          <p:cNvSpPr/>
          <p:nvPr/>
        </p:nvSpPr>
        <p:spPr bwMode="auto">
          <a:xfrm>
            <a:off x="3134126" y="5027695"/>
            <a:ext cx="1861914" cy="2585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895"/>
              </a:spcBef>
            </a:pPr>
            <a:r>
              <a:rPr lang="zh-CN" altLang="en-US" sz="14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74" name="AutoShape 34"/>
          <p:cNvSpPr/>
          <p:nvPr/>
        </p:nvSpPr>
        <p:spPr bwMode="auto">
          <a:xfrm>
            <a:off x="3134126" y="5276318"/>
            <a:ext cx="1861914" cy="44319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895"/>
              </a:spcBef>
            </a:pPr>
            <a:r>
              <a:rPr lang="zh-CN" altLang="en-US" sz="800" b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s-ES" altLang="zh-CN" sz="11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75" name="AutoShape 35"/>
          <p:cNvSpPr/>
          <p:nvPr/>
        </p:nvSpPr>
        <p:spPr bwMode="auto">
          <a:xfrm>
            <a:off x="8135252" y="5027695"/>
            <a:ext cx="1882004" cy="2585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895"/>
              </a:spcBef>
            </a:pPr>
            <a:r>
              <a:rPr lang="zh-CN" altLang="en-US" sz="14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76" name="AutoShape 36"/>
          <p:cNvSpPr/>
          <p:nvPr/>
        </p:nvSpPr>
        <p:spPr bwMode="auto">
          <a:xfrm>
            <a:off x="8135252" y="5262087"/>
            <a:ext cx="1882004" cy="44319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895"/>
              </a:spcBef>
            </a:pPr>
            <a:r>
              <a:rPr lang="zh-CN" altLang="en-US" sz="8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b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s-ES" altLang="zh-CN" sz="11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Content Placeholder 2"/>
          <p:cNvSpPr txBox="1"/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5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8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3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8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3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8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5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3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9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10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5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70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5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300"/>
                            </p:stCondLst>
                            <p:childTnLst>
                              <p:par>
                                <p:cTn id="82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5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900"/>
                            </p:stCondLst>
                            <p:childTnLst>
                              <p:par>
                                <p:cTn id="8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5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400"/>
                            </p:stCondLst>
                            <p:childTnLst>
                              <p:par>
                                <p:cTn id="92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5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5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97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600"/>
                            </p:stCondLst>
                            <p:childTnLst>
                              <p:par>
                                <p:cTn id="102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3200"/>
                            </p:stCondLst>
                            <p:childTnLst>
                              <p:par>
                                <p:cTn id="107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5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5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3800"/>
                            </p:stCondLst>
                            <p:childTnLst>
                              <p:par>
                                <p:cTn id="112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5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5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400"/>
                            </p:stCondLst>
                            <p:childTnLst>
                              <p:par>
                                <p:cTn id="117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5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5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2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5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5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600"/>
                            </p:stCondLst>
                            <p:childTnLst>
                              <p:par>
                                <p:cTn id="127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6200"/>
                            </p:stCondLst>
                            <p:childTnLst>
                              <p:par>
                                <p:cTn id="132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5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5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800"/>
                            </p:stCondLst>
                            <p:childTnLst>
                              <p:par>
                                <p:cTn id="137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5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7400"/>
                            </p:stCondLst>
                            <p:childTnLst>
                              <p:par>
                                <p:cTn id="142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5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5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7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5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5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8" grpId="0" autoUpdateAnimBg="0"/>
      <p:bldP spid="35859" grpId="0" autoUpdateAnimBg="0"/>
      <p:bldP spid="35860" grpId="0" autoUpdateAnimBg="0"/>
      <p:bldP spid="35861" grpId="0" autoUpdateAnimBg="0"/>
      <p:bldP spid="35862" grpId="0" autoUpdateAnimBg="0"/>
      <p:bldP spid="35863" grpId="0" autoUpdateAnimBg="0"/>
      <p:bldP spid="35864" grpId="0" autoUpdateAnimBg="0"/>
      <p:bldP spid="35865" grpId="0" autoUpdateAnimBg="0"/>
      <p:bldP spid="35866" grpId="0" autoUpdateAnimBg="0"/>
      <p:bldP spid="35867" grpId="0" autoUpdateAnimBg="0"/>
      <p:bldP spid="35868" grpId="0" autoUpdateAnimBg="0"/>
      <p:bldP spid="35869" grpId="0" autoUpdateAnimBg="0"/>
      <p:bldP spid="35870" grpId="0" autoUpdateAnimBg="0"/>
      <p:bldP spid="35871" grpId="0" autoUpdateAnimBg="0"/>
      <p:bldP spid="35872" grpId="0" autoUpdateAnimBg="0"/>
      <p:bldP spid="35873" grpId="0" autoUpdateAnimBg="0"/>
      <p:bldP spid="35874" grpId="0" autoUpdateAnimBg="0"/>
      <p:bldP spid="35875" grpId="0" autoUpdateAnimBg="0"/>
      <p:bldP spid="35876" grpId="0" autoUpdateAnimBg="0"/>
    </p:bld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p="http://schemas.openxmlformats.org/presentationml/2006/main">
  <p:tag name="MH" val="20160830110054"/>
  <p:tag name="MH_LIBRARY" val="CONTENTS"/>
  <p:tag name="MH_TYPE" val="NUMBER"/>
  <p:tag name="ID" val="553522"/>
  <p:tag name="MH_ORDER" val="4"/>
</p:tagLst>
</file>

<file path=ppt/tags/tag1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3.xml><?xml version="1.0" encoding="utf-8"?>
<p:tagLst xmlns:p="http://schemas.openxmlformats.org/presentationml/2006/main">
  <p:tag name="MH" val="20160830110054"/>
  <p:tag name="MH_LIBRARY" val="CONTENTS"/>
  <p:tag name="MH_TYPE" val="ENTRY"/>
  <p:tag name="ID" val="553522"/>
  <p:tag name="MH_ORDER" val="1"/>
</p:tagLst>
</file>

<file path=ppt/tags/tag14.xml><?xml version="1.0" encoding="utf-8"?>
<p:tagLst xmlns:p="http://schemas.openxmlformats.org/presentationml/2006/main">
  <p:tag name="MH" val="20160830110054"/>
  <p:tag name="MH_LIBRARY" val="CONTENTS"/>
  <p:tag name="MH_TYPE" val="NUMBER"/>
  <p:tag name="ID" val="553522"/>
  <p:tag name="MH_ORDER" val="1"/>
</p:tagLst>
</file>

<file path=ppt/tags/tag15.xml><?xml version="1.0" encoding="utf-8"?>
<p:tagLst xmlns:p="http://schemas.openxmlformats.org/presentationml/2006/main">
  <p:tag name="MH" val="20160830110054"/>
  <p:tag name="MH_LIBRARY" val="CONTENTS"/>
  <p:tag name="MH_TYPE" val="ENTRY"/>
  <p:tag name="ID" val="553522"/>
  <p:tag name="MH_ORDER" val="2"/>
</p:tagLst>
</file>

<file path=ppt/tags/tag16.xml><?xml version="1.0" encoding="utf-8"?>
<p:tagLst xmlns:p="http://schemas.openxmlformats.org/presentationml/2006/main">
  <p:tag name="MH" val="20160830110054"/>
  <p:tag name="MH_LIBRARY" val="CONTENTS"/>
  <p:tag name="MH_TYPE" val="NUMBER"/>
  <p:tag name="ID" val="553522"/>
  <p:tag name="MH_ORDER" val="2"/>
</p:tagLst>
</file>

<file path=ppt/tags/tag17.xml><?xml version="1.0" encoding="utf-8"?>
<p:tagLst xmlns:p="http://schemas.openxmlformats.org/presentationml/2006/main">
  <p:tag name="MH" val="20160830110054"/>
  <p:tag name="MH_LIBRARY" val="CONTENTS"/>
  <p:tag name="MH_TYPE" val="ENTRY"/>
  <p:tag name="ID" val="553522"/>
  <p:tag name="MH_ORDER" val="3"/>
</p:tagLst>
</file>

<file path=ppt/tags/tag18.xml><?xml version="1.0" encoding="utf-8"?>
<p:tagLst xmlns:p="http://schemas.openxmlformats.org/presentationml/2006/main">
  <p:tag name="MH" val="20160830110054"/>
  <p:tag name="MH_LIBRARY" val="CONTENTS"/>
  <p:tag name="MH_TYPE" val="NUMBER"/>
  <p:tag name="ID" val="553522"/>
  <p:tag name="MH_ORDER" val="3"/>
</p:tagLst>
</file>

<file path=ppt/tags/tag19.xml><?xml version="1.0" encoding="utf-8"?>
<p:tagLst xmlns:p="http://schemas.openxmlformats.org/presentationml/2006/main">
  <p:tag name="MH" val="20160830110054"/>
  <p:tag name="MH_LIBRARY" val="CONTENTS"/>
  <p:tag name="MH_TYPE" val="ENTRY"/>
  <p:tag name="ID" val="553522"/>
  <p:tag name="MH_ORDER" val="4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0.xml><?xml version="1.0" encoding="utf-8"?>
<p:tagLst xmlns:p="http://schemas.openxmlformats.org/presentationml/2006/main">
  <p:tag name="MH" val="20160830110054"/>
  <p:tag name="MH_LIBRARY" val="CONTENTS"/>
  <p:tag name="MH_TYPE" val="NUMBER"/>
  <p:tag name="ID" val="553522"/>
  <p:tag name="MH_ORDER" val="4"/>
</p:tagLst>
</file>

<file path=ppt/tags/tag2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3.xml><?xml version="1.0" encoding="utf-8"?>
<p:tagLst xmlns:p="http://schemas.openxmlformats.org/presentationml/2006/main">
  <p:tag name="MH" val="20160830110054"/>
  <p:tag name="MH_LIBRARY" val="CONTENTS"/>
  <p:tag name="MH_TYPE" val="ENTRY"/>
  <p:tag name="ID" val="553522"/>
  <p:tag name="MH_ORDER" val="1"/>
</p:tagLst>
</file>

<file path=ppt/tags/tag24.xml><?xml version="1.0" encoding="utf-8"?>
<p:tagLst xmlns:p="http://schemas.openxmlformats.org/presentationml/2006/main">
  <p:tag name="MH" val="20160830110054"/>
  <p:tag name="MH_LIBRARY" val="CONTENTS"/>
  <p:tag name="MH_TYPE" val="NUMBER"/>
  <p:tag name="ID" val="553522"/>
  <p:tag name="MH_ORDER" val="1"/>
</p:tagLst>
</file>

<file path=ppt/tags/tag25.xml><?xml version="1.0" encoding="utf-8"?>
<p:tagLst xmlns:p="http://schemas.openxmlformats.org/presentationml/2006/main">
  <p:tag name="MH" val="20160830110054"/>
  <p:tag name="MH_LIBRARY" val="CONTENTS"/>
  <p:tag name="MH_TYPE" val="ENTRY"/>
  <p:tag name="ID" val="553522"/>
  <p:tag name="MH_ORDER" val="2"/>
</p:tagLst>
</file>

<file path=ppt/tags/tag26.xml><?xml version="1.0" encoding="utf-8"?>
<p:tagLst xmlns:p="http://schemas.openxmlformats.org/presentationml/2006/main">
  <p:tag name="MH" val="20160830110054"/>
  <p:tag name="MH_LIBRARY" val="CONTENTS"/>
  <p:tag name="MH_TYPE" val="NUMBER"/>
  <p:tag name="ID" val="553522"/>
  <p:tag name="MH_ORDER" val="2"/>
</p:tagLst>
</file>

<file path=ppt/tags/tag27.xml><?xml version="1.0" encoding="utf-8"?>
<p:tagLst xmlns:p="http://schemas.openxmlformats.org/presentationml/2006/main">
  <p:tag name="MH" val="20160830110054"/>
  <p:tag name="MH_LIBRARY" val="CONTENTS"/>
  <p:tag name="MH_TYPE" val="ENTRY"/>
  <p:tag name="ID" val="553522"/>
  <p:tag name="MH_ORDER" val="3"/>
</p:tagLst>
</file>

<file path=ppt/tags/tag28.xml><?xml version="1.0" encoding="utf-8"?>
<p:tagLst xmlns:p="http://schemas.openxmlformats.org/presentationml/2006/main">
  <p:tag name="MH" val="20160830110054"/>
  <p:tag name="MH_LIBRARY" val="CONTENTS"/>
  <p:tag name="MH_TYPE" val="NUMBER"/>
  <p:tag name="ID" val="553522"/>
  <p:tag name="MH_ORDER" val="3"/>
</p:tagLst>
</file>

<file path=ppt/tags/tag29.xml><?xml version="1.0" encoding="utf-8"?>
<p:tagLst xmlns:p="http://schemas.openxmlformats.org/presentationml/2006/main">
  <p:tag name="MH" val="20160830110054"/>
  <p:tag name="MH_LIBRARY" val="CONTENTS"/>
  <p:tag name="MH_TYPE" val="ENTRY"/>
  <p:tag name="ID" val="553522"/>
  <p:tag name="MH_ORDER" val="4"/>
</p:tagLst>
</file>

<file path=ppt/tags/tag3.xml><?xml version="1.0" encoding="utf-8"?>
<p:tagLst xmlns:p="http://schemas.openxmlformats.org/presentationml/2006/main">
  <p:tag name="MH" val="20160830110054"/>
  <p:tag name="MH_LIBRARY" val="CONTENTS"/>
  <p:tag name="MH_TYPE" val="ENTRY"/>
  <p:tag name="ID" val="553522"/>
  <p:tag name="MH_ORDER" val="1"/>
</p:tagLst>
</file>

<file path=ppt/tags/tag30.xml><?xml version="1.0" encoding="utf-8"?>
<p:tagLst xmlns:p="http://schemas.openxmlformats.org/presentationml/2006/main">
  <p:tag name="MH" val="20160830110054"/>
  <p:tag name="MH_LIBRARY" val="CONTENTS"/>
  <p:tag name="MH_TYPE" val="NUMBER"/>
  <p:tag name="ID" val="553522"/>
  <p:tag name="MH_ORDER" val="4"/>
</p:tagLst>
</file>

<file path=ppt/tags/tag3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3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33.xml><?xml version="1.0" encoding="utf-8"?>
<p:tagLst xmlns:p="http://schemas.openxmlformats.org/presentationml/2006/main">
  <p:tag name="MH" val="20160830110054"/>
  <p:tag name="MH_LIBRARY" val="CONTENTS"/>
  <p:tag name="MH_TYPE" val="ENTRY"/>
  <p:tag name="ID" val="553522"/>
  <p:tag name="MH_ORDER" val="1"/>
</p:tagLst>
</file>

<file path=ppt/tags/tag34.xml><?xml version="1.0" encoding="utf-8"?>
<p:tagLst xmlns:p="http://schemas.openxmlformats.org/presentationml/2006/main">
  <p:tag name="MH" val="20160830110054"/>
  <p:tag name="MH_LIBRARY" val="CONTENTS"/>
  <p:tag name="MH_TYPE" val="NUMBER"/>
  <p:tag name="ID" val="553522"/>
  <p:tag name="MH_ORDER" val="1"/>
</p:tagLst>
</file>

<file path=ppt/tags/tag35.xml><?xml version="1.0" encoding="utf-8"?>
<p:tagLst xmlns:p="http://schemas.openxmlformats.org/presentationml/2006/main">
  <p:tag name="MH" val="20160830110054"/>
  <p:tag name="MH_LIBRARY" val="CONTENTS"/>
  <p:tag name="MH_TYPE" val="ENTRY"/>
  <p:tag name="ID" val="553522"/>
  <p:tag name="MH_ORDER" val="2"/>
</p:tagLst>
</file>

<file path=ppt/tags/tag36.xml><?xml version="1.0" encoding="utf-8"?>
<p:tagLst xmlns:p="http://schemas.openxmlformats.org/presentationml/2006/main">
  <p:tag name="MH" val="20160830110054"/>
  <p:tag name="MH_LIBRARY" val="CONTENTS"/>
  <p:tag name="MH_TYPE" val="NUMBER"/>
  <p:tag name="ID" val="553522"/>
  <p:tag name="MH_ORDER" val="2"/>
</p:tagLst>
</file>

<file path=ppt/tags/tag37.xml><?xml version="1.0" encoding="utf-8"?>
<p:tagLst xmlns:p="http://schemas.openxmlformats.org/presentationml/2006/main">
  <p:tag name="MH" val="20160830110054"/>
  <p:tag name="MH_LIBRARY" val="CONTENTS"/>
  <p:tag name="MH_TYPE" val="ENTRY"/>
  <p:tag name="ID" val="553522"/>
  <p:tag name="MH_ORDER" val="3"/>
</p:tagLst>
</file>

<file path=ppt/tags/tag38.xml><?xml version="1.0" encoding="utf-8"?>
<p:tagLst xmlns:p="http://schemas.openxmlformats.org/presentationml/2006/main">
  <p:tag name="MH" val="20160830110054"/>
  <p:tag name="MH_LIBRARY" val="CONTENTS"/>
  <p:tag name="MH_TYPE" val="NUMBER"/>
  <p:tag name="ID" val="553522"/>
  <p:tag name="MH_ORDER" val="3"/>
</p:tagLst>
</file>

<file path=ppt/tags/tag39.xml><?xml version="1.0" encoding="utf-8"?>
<p:tagLst xmlns:p="http://schemas.openxmlformats.org/presentationml/2006/main">
  <p:tag name="MH" val="20160830110054"/>
  <p:tag name="MH_LIBRARY" val="CONTENTS"/>
  <p:tag name="MH_TYPE" val="ENTRY"/>
  <p:tag name="ID" val="553522"/>
  <p:tag name="MH_ORDER" val="4"/>
</p:tagLst>
</file>

<file path=ppt/tags/tag4.xml><?xml version="1.0" encoding="utf-8"?>
<p:tagLst xmlns:p="http://schemas.openxmlformats.org/presentationml/2006/main">
  <p:tag name="MH" val="20160830110054"/>
  <p:tag name="MH_LIBRARY" val="CONTENTS"/>
  <p:tag name="MH_TYPE" val="NUMBER"/>
  <p:tag name="ID" val="553522"/>
  <p:tag name="MH_ORDER" val="1"/>
</p:tagLst>
</file>

<file path=ppt/tags/tag40.xml><?xml version="1.0" encoding="utf-8"?>
<p:tagLst xmlns:p="http://schemas.openxmlformats.org/presentationml/2006/main">
  <p:tag name="MH" val="20160830110054"/>
  <p:tag name="MH_LIBRARY" val="CONTENTS"/>
  <p:tag name="MH_TYPE" val="NUMBER"/>
  <p:tag name="ID" val="553522"/>
  <p:tag name="MH_ORDER" val="4"/>
</p:tagLst>
</file>

<file path=ppt/tags/tag4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4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43.xml><?xml version="1.0" encoding="utf-8"?>
<p:tagLst xmlns:p="http://schemas.openxmlformats.org/presentationml/2006/main">
  <p:tag name="MH" val="20160830110054"/>
  <p:tag name="MH_LIBRARY" val="CONTENTS"/>
  <p:tag name="MH_TYPE" val="ENTRY"/>
  <p:tag name="ID" val="553522"/>
  <p:tag name="MH_ORDER" val="1"/>
</p:tagLst>
</file>

<file path=ppt/tags/tag44.xml><?xml version="1.0" encoding="utf-8"?>
<p:tagLst xmlns:p="http://schemas.openxmlformats.org/presentationml/2006/main">
  <p:tag name="MH" val="20160830110054"/>
  <p:tag name="MH_LIBRARY" val="CONTENTS"/>
  <p:tag name="MH_TYPE" val="NUMBER"/>
  <p:tag name="ID" val="553522"/>
  <p:tag name="MH_ORDER" val="1"/>
</p:tagLst>
</file>

<file path=ppt/tags/tag45.xml><?xml version="1.0" encoding="utf-8"?>
<p:tagLst xmlns:p="http://schemas.openxmlformats.org/presentationml/2006/main">
  <p:tag name="MH" val="20160830110054"/>
  <p:tag name="MH_LIBRARY" val="CONTENTS"/>
  <p:tag name="MH_TYPE" val="ENTRY"/>
  <p:tag name="ID" val="553522"/>
  <p:tag name="MH_ORDER" val="2"/>
</p:tagLst>
</file>

<file path=ppt/tags/tag46.xml><?xml version="1.0" encoding="utf-8"?>
<p:tagLst xmlns:p="http://schemas.openxmlformats.org/presentationml/2006/main">
  <p:tag name="MH" val="20160830110054"/>
  <p:tag name="MH_LIBRARY" val="CONTENTS"/>
  <p:tag name="MH_TYPE" val="NUMBER"/>
  <p:tag name="ID" val="553522"/>
  <p:tag name="MH_ORDER" val="2"/>
</p:tagLst>
</file>

<file path=ppt/tags/tag47.xml><?xml version="1.0" encoding="utf-8"?>
<p:tagLst xmlns:p="http://schemas.openxmlformats.org/presentationml/2006/main">
  <p:tag name="MH" val="20160830110054"/>
  <p:tag name="MH_LIBRARY" val="CONTENTS"/>
  <p:tag name="MH_TYPE" val="ENTRY"/>
  <p:tag name="ID" val="553522"/>
  <p:tag name="MH_ORDER" val="3"/>
</p:tagLst>
</file>

<file path=ppt/tags/tag48.xml><?xml version="1.0" encoding="utf-8"?>
<p:tagLst xmlns:p="http://schemas.openxmlformats.org/presentationml/2006/main">
  <p:tag name="MH" val="20160830110054"/>
  <p:tag name="MH_LIBRARY" val="CONTENTS"/>
  <p:tag name="MH_TYPE" val="NUMBER"/>
  <p:tag name="ID" val="553522"/>
  <p:tag name="MH_ORDER" val="3"/>
</p:tagLst>
</file>

<file path=ppt/tags/tag49.xml><?xml version="1.0" encoding="utf-8"?>
<p:tagLst xmlns:p="http://schemas.openxmlformats.org/presentationml/2006/main">
  <p:tag name="MH" val="20160830110054"/>
  <p:tag name="MH_LIBRARY" val="CONTENTS"/>
  <p:tag name="MH_TYPE" val="ENTRY"/>
  <p:tag name="ID" val="553522"/>
  <p:tag name="MH_ORDER" val="4"/>
</p:tagLst>
</file>

<file path=ppt/tags/tag5.xml><?xml version="1.0" encoding="utf-8"?>
<p:tagLst xmlns:p="http://schemas.openxmlformats.org/presentationml/2006/main">
  <p:tag name="MH" val="20160830110054"/>
  <p:tag name="MH_LIBRARY" val="CONTENTS"/>
  <p:tag name="MH_TYPE" val="ENTRY"/>
  <p:tag name="ID" val="553522"/>
  <p:tag name="MH_ORDER" val="2"/>
</p:tagLst>
</file>

<file path=ppt/tags/tag50.xml><?xml version="1.0" encoding="utf-8"?>
<p:tagLst xmlns:p="http://schemas.openxmlformats.org/presentationml/2006/main">
  <p:tag name="MH" val="20160830110054"/>
  <p:tag name="MH_LIBRARY" val="CONTENTS"/>
  <p:tag name="MH_TYPE" val="NUMBER"/>
  <p:tag name="ID" val="553522"/>
  <p:tag name="MH_ORDER" val="4"/>
</p:tagLst>
</file>

<file path=ppt/tags/tag6.xml><?xml version="1.0" encoding="utf-8"?>
<p:tagLst xmlns:p="http://schemas.openxmlformats.org/presentationml/2006/main">
  <p:tag name="MH" val="20160830110054"/>
  <p:tag name="MH_LIBRARY" val="CONTENTS"/>
  <p:tag name="MH_TYPE" val="NUMBER"/>
  <p:tag name="ID" val="553522"/>
  <p:tag name="MH_ORDER" val="2"/>
</p:tagLst>
</file>

<file path=ppt/tags/tag7.xml><?xml version="1.0" encoding="utf-8"?>
<p:tagLst xmlns:p="http://schemas.openxmlformats.org/presentationml/2006/main">
  <p:tag name="MH" val="20160830110054"/>
  <p:tag name="MH_LIBRARY" val="CONTENTS"/>
  <p:tag name="MH_TYPE" val="ENTRY"/>
  <p:tag name="ID" val="553522"/>
  <p:tag name="MH_ORDER" val="3"/>
</p:tagLst>
</file>

<file path=ppt/tags/tag8.xml><?xml version="1.0" encoding="utf-8"?>
<p:tagLst xmlns:p="http://schemas.openxmlformats.org/presentationml/2006/main">
  <p:tag name="MH" val="20160830110054"/>
  <p:tag name="MH_LIBRARY" val="CONTENTS"/>
  <p:tag name="MH_TYPE" val="NUMBER"/>
  <p:tag name="ID" val="553522"/>
  <p:tag name="MH_ORDER" val="3"/>
</p:tagLst>
</file>

<file path=ppt/tags/tag9.xml><?xml version="1.0" encoding="utf-8"?>
<p:tagLst xmlns:p="http://schemas.openxmlformats.org/presentationml/2006/main">
  <p:tag name="MH" val="20160830110054"/>
  <p:tag name="MH_LIBRARY" val="CONTENTS"/>
  <p:tag name="MH_TYPE" val="ENTRY"/>
  <p:tag name="ID" val="553522"/>
  <p:tag name="MH_ORDER" val="4"/>
</p:tagLst>
</file>

<file path=ppt/theme/theme1.xml><?xml version="1.0" encoding="utf-8"?>
<a:theme xmlns:a="http://schemas.openxmlformats.org/drawingml/2006/main" name="1_自定义设计方案">
  <a:themeElements>
    <a:clrScheme name="自定义 7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0D22E"/>
      </a:accent1>
      <a:accent2>
        <a:srgbClr val="40920A"/>
      </a:accent2>
      <a:accent3>
        <a:srgbClr val="A5A5A5"/>
      </a:accent3>
      <a:accent4>
        <a:srgbClr val="54AB0B"/>
      </a:accent4>
      <a:accent5>
        <a:srgbClr val="90D22E"/>
      </a:accent5>
      <a:accent6>
        <a:srgbClr val="40920A"/>
      </a:accent6>
      <a:hlink>
        <a:srgbClr val="A5A5A5"/>
      </a:hlink>
      <a:folHlink>
        <a:srgbClr val="54AB0B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8361</Words>
  <Application>WPS 演示</Application>
  <PresentationFormat>自定义</PresentationFormat>
  <Paragraphs>713</Paragraphs>
  <Slides>30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7" baseType="lpstr">
      <vt:lpstr>Arial</vt:lpstr>
      <vt:lpstr>宋体</vt:lpstr>
      <vt:lpstr>Wingdings</vt:lpstr>
      <vt:lpstr>Calibri</vt:lpstr>
      <vt:lpstr>微软雅黑</vt:lpstr>
      <vt:lpstr>Times New Roman</vt:lpstr>
      <vt:lpstr>华文细黑</vt:lpstr>
      <vt:lpstr>Roboto</vt:lpstr>
      <vt:lpstr>Arial</vt:lpstr>
      <vt:lpstr>Neris Thin</vt:lpstr>
      <vt:lpstr>Kontrapunkt Bob Bold</vt:lpstr>
      <vt:lpstr>Helvetica Light</vt:lpstr>
      <vt:lpstr>Gill Sans</vt:lpstr>
      <vt:lpstr>Lato</vt:lpstr>
      <vt:lpstr>MS PGothic</vt:lpstr>
      <vt:lpstr>Arial Unicode MS</vt:lpstr>
      <vt:lpstr>Calibri Light</vt:lpstr>
      <vt:lpstr>Simply City Light</vt:lpstr>
      <vt:lpstr>SimSun-ExtB</vt:lpstr>
      <vt:lpstr>Helvetica</vt:lpstr>
      <vt:lpstr>League Gothic Regular</vt:lpstr>
      <vt:lpstr>Lato Regular</vt:lpstr>
      <vt:lpstr>FontAwesome</vt:lpstr>
      <vt:lpstr>Wide Latin</vt:lpstr>
      <vt:lpstr>Segoe Print</vt:lpstr>
      <vt:lpstr>Gill Sans MT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bt003.pptx</dc:title>
  <dc:creator/>
  <cp:lastModifiedBy>Administrator</cp:lastModifiedBy>
  <cp:revision>2</cp:revision>
  <dcterms:created xsi:type="dcterms:W3CDTF">2016-09-06T08:55:00Z</dcterms:created>
  <dcterms:modified xsi:type="dcterms:W3CDTF">2017-11-12T07:08:51Z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